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6858000" cx="9144000"/>
  <p:notesSz cx="6858000" cy="9236075"/>
  <p:embeddedFontLst>
    <p:embeddedFont>
      <p:font typeface="Tahoma"/>
      <p:regular r:id="rId29"/>
      <p:bold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2D200454-40CA-4A62-9FC3-DE9A4176ACB9}">
      <p15:notesGuideLst>
        <p15:guide id="1" orient="horz" pos="2909">
          <p15:clr>
            <a:srgbClr val="000000"/>
          </p15:clr>
        </p15:guide>
        <p15:guide id="2" pos="2160">
          <p15:clr>
            <a:srgbClr val="000000"/>
          </p15:clr>
        </p15:guide>
      </p15:notesGuideLst>
    </p:ext>
    <p:ext uri="GoogleSlidesCustomDataVersion2">
      <go:slidesCustomData xmlns:go="http://customooxmlschemas.google.com/" r:id="rId31" roundtripDataSignature="AMtx7miALGr80McKEaz+Qt0k1gAH34xC1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909"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Tahoma-regular.fntdata"/><Relationship Id="rId7" Type="http://schemas.openxmlformats.org/officeDocument/2006/relationships/slide" Target="slides/slide2.xml"/><Relationship Id="rId8" Type="http://schemas.openxmlformats.org/officeDocument/2006/relationships/slide" Target="slides/slide3.xml"/><Relationship Id="rId31" Type="http://customschemas.google.com/relationships/presentationmetadata" Target="metadata"/><Relationship Id="rId30" Type="http://schemas.openxmlformats.org/officeDocument/2006/relationships/font" Target="fonts/Tahoma-bold.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6196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6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00000"/>
              </a:lnSpc>
              <a:spcBef>
                <a:spcPts val="6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00000"/>
              </a:lnSpc>
              <a:spcBef>
                <a:spcPts val="6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00000"/>
              </a:lnSpc>
              <a:spcBef>
                <a:spcPts val="6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00000"/>
              </a:lnSpc>
              <a:spcBef>
                <a:spcPts val="6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00000"/>
              </a:lnSpc>
              <a:spcBef>
                <a:spcPts val="6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00000"/>
              </a:lnSpc>
              <a:spcBef>
                <a:spcPts val="6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00000"/>
              </a:lnSpc>
              <a:spcBef>
                <a:spcPts val="6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00000"/>
              </a:lnSpc>
              <a:spcBef>
                <a:spcPts val="6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4" name="Google Shape;4;n"/>
          <p:cNvSpPr/>
          <p:nvPr>
            <p:ph idx="3" type="sldImg"/>
          </p:nvPr>
        </p:nvSpPr>
        <p:spPr>
          <a:xfrm>
            <a:off x="1120775"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 name="Google Shape;5;n"/>
          <p:cNvSpPr txBox="1"/>
          <p:nvPr>
            <p:ph idx="1" type="body"/>
          </p:nvPr>
        </p:nvSpPr>
        <p:spPr>
          <a:xfrm>
            <a:off x="914400" y="4387850"/>
            <a:ext cx="5029200" cy="415607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 name="Google Shape;6;n"/>
          <p:cNvSpPr txBox="1"/>
          <p:nvPr>
            <p:ph idx="10" type="dt"/>
          </p:nvPr>
        </p:nvSpPr>
        <p:spPr>
          <a:xfrm>
            <a:off x="3886200" y="0"/>
            <a:ext cx="2971800" cy="46196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6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00000"/>
              </a:lnSpc>
              <a:spcBef>
                <a:spcPts val="6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00000"/>
              </a:lnSpc>
              <a:spcBef>
                <a:spcPts val="6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00000"/>
              </a:lnSpc>
              <a:spcBef>
                <a:spcPts val="6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00000"/>
              </a:lnSpc>
              <a:spcBef>
                <a:spcPts val="6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00000"/>
              </a:lnSpc>
              <a:spcBef>
                <a:spcPts val="6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00000"/>
              </a:lnSpc>
              <a:spcBef>
                <a:spcPts val="6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00000"/>
              </a:lnSpc>
              <a:spcBef>
                <a:spcPts val="6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00000"/>
              </a:lnSpc>
              <a:spcBef>
                <a:spcPts val="6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7" name="Google Shape;7;n"/>
          <p:cNvSpPr txBox="1"/>
          <p:nvPr>
            <p:ph idx="11" type="ftr"/>
          </p:nvPr>
        </p:nvSpPr>
        <p:spPr>
          <a:xfrm>
            <a:off x="0" y="8774112"/>
            <a:ext cx="2971800" cy="461962"/>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6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00000"/>
              </a:lnSpc>
              <a:spcBef>
                <a:spcPts val="6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00000"/>
              </a:lnSpc>
              <a:spcBef>
                <a:spcPts val="6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00000"/>
              </a:lnSpc>
              <a:spcBef>
                <a:spcPts val="6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00000"/>
              </a:lnSpc>
              <a:spcBef>
                <a:spcPts val="6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00000"/>
              </a:lnSpc>
              <a:spcBef>
                <a:spcPts val="6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00000"/>
              </a:lnSpc>
              <a:spcBef>
                <a:spcPts val="6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00000"/>
              </a:lnSpc>
              <a:spcBef>
                <a:spcPts val="6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00000"/>
              </a:lnSpc>
              <a:spcBef>
                <a:spcPts val="6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886200" y="8774112"/>
            <a:ext cx="2971800" cy="46196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ahoma"/>
              <a:buNone/>
            </a:pPr>
            <a:fld id="{00000000-1234-1234-1234-123412341234}" type="slidenum">
              <a:rPr b="0" i="0" lang="en-US" sz="1200" u="none" cap="none" strike="noStrike">
                <a:solidFill>
                  <a:srgbClr val="000000"/>
                </a:solidFill>
                <a:latin typeface="Tahoma"/>
                <a:ea typeface="Tahoma"/>
                <a:cs typeface="Tahoma"/>
                <a:sym typeface="Tahoma"/>
              </a:rPr>
              <a:t>‹#›</a:t>
            </a:fld>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1:notes"/>
          <p:cNvSpPr txBox="1"/>
          <p:nvPr>
            <p:ph idx="1" type="body"/>
          </p:nvPr>
        </p:nvSpPr>
        <p:spPr>
          <a:xfrm>
            <a:off x="914400" y="4387850"/>
            <a:ext cx="5029200" cy="415607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3" name="Google Shape;83;p1:notes"/>
          <p:cNvSpPr/>
          <p:nvPr>
            <p:ph idx="2" type="sldImg"/>
          </p:nvPr>
        </p:nvSpPr>
        <p:spPr>
          <a:xfrm>
            <a:off x="1120775"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88b828dd5a_0_12:notes"/>
          <p:cNvSpPr/>
          <p:nvPr>
            <p:ph idx="2" type="sldImg"/>
          </p:nvPr>
        </p:nvSpPr>
        <p:spPr>
          <a:xfrm>
            <a:off x="1120775" y="692150"/>
            <a:ext cx="4618038"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5" name="Google Shape;145;g288b828dd5a_0_12:notes"/>
          <p:cNvSpPr txBox="1"/>
          <p:nvPr>
            <p:ph idx="1" type="body"/>
          </p:nvPr>
        </p:nvSpPr>
        <p:spPr>
          <a:xfrm>
            <a:off x="914400" y="4387850"/>
            <a:ext cx="5029200" cy="4156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6" name="Google Shape;146;g288b828dd5a_0_12:notes"/>
          <p:cNvSpPr txBox="1"/>
          <p:nvPr>
            <p:ph idx="12" type="sldNum"/>
          </p:nvPr>
        </p:nvSpPr>
        <p:spPr>
          <a:xfrm>
            <a:off x="3886200" y="8774112"/>
            <a:ext cx="2971800" cy="462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Tahoma"/>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88b828dd5a_0_18:notes"/>
          <p:cNvSpPr/>
          <p:nvPr>
            <p:ph idx="2" type="sldImg"/>
          </p:nvPr>
        </p:nvSpPr>
        <p:spPr>
          <a:xfrm>
            <a:off x="1120775" y="692150"/>
            <a:ext cx="4618038"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52" name="Google Shape;152;g288b828dd5a_0_18:notes"/>
          <p:cNvSpPr txBox="1"/>
          <p:nvPr>
            <p:ph idx="1" type="body"/>
          </p:nvPr>
        </p:nvSpPr>
        <p:spPr>
          <a:xfrm>
            <a:off x="914400" y="4387850"/>
            <a:ext cx="5029200" cy="4156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3" name="Google Shape;153;g288b828dd5a_0_18:notes"/>
          <p:cNvSpPr txBox="1"/>
          <p:nvPr>
            <p:ph idx="12" type="sldNum"/>
          </p:nvPr>
        </p:nvSpPr>
        <p:spPr>
          <a:xfrm>
            <a:off x="3886200" y="8774112"/>
            <a:ext cx="2971800" cy="462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Tahoma"/>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89d92d5fe6_1_4:notes"/>
          <p:cNvSpPr/>
          <p:nvPr>
            <p:ph idx="2" type="sldImg"/>
          </p:nvPr>
        </p:nvSpPr>
        <p:spPr>
          <a:xfrm>
            <a:off x="1120775" y="692150"/>
            <a:ext cx="4617900" cy="3463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59" name="Google Shape;159;g289d92d5fe6_1_4:notes"/>
          <p:cNvSpPr txBox="1"/>
          <p:nvPr>
            <p:ph idx="1" type="body"/>
          </p:nvPr>
        </p:nvSpPr>
        <p:spPr>
          <a:xfrm>
            <a:off x="914400" y="4387850"/>
            <a:ext cx="5029200" cy="4156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0" name="Google Shape;160;g289d92d5fe6_1_4:notes"/>
          <p:cNvSpPr txBox="1"/>
          <p:nvPr>
            <p:ph idx="12" type="sldNum"/>
          </p:nvPr>
        </p:nvSpPr>
        <p:spPr>
          <a:xfrm>
            <a:off x="3886200" y="8774112"/>
            <a:ext cx="2971800" cy="462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Tahoma"/>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89b05b93c7_0_0:notes"/>
          <p:cNvSpPr/>
          <p:nvPr>
            <p:ph idx="2" type="sldImg"/>
          </p:nvPr>
        </p:nvSpPr>
        <p:spPr>
          <a:xfrm>
            <a:off x="1120775" y="692150"/>
            <a:ext cx="4617900" cy="3463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66" name="Google Shape;166;g289b05b93c7_0_0:notes"/>
          <p:cNvSpPr txBox="1"/>
          <p:nvPr>
            <p:ph idx="1" type="body"/>
          </p:nvPr>
        </p:nvSpPr>
        <p:spPr>
          <a:xfrm>
            <a:off x="914400" y="4387850"/>
            <a:ext cx="5029200" cy="4156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7" name="Google Shape;167;g289b05b93c7_0_0:notes"/>
          <p:cNvSpPr txBox="1"/>
          <p:nvPr>
            <p:ph idx="12" type="sldNum"/>
          </p:nvPr>
        </p:nvSpPr>
        <p:spPr>
          <a:xfrm>
            <a:off x="3886200" y="8774112"/>
            <a:ext cx="2971800" cy="462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Tahoma"/>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89b05b93c7_0_9:notes"/>
          <p:cNvSpPr/>
          <p:nvPr>
            <p:ph idx="2" type="sldImg"/>
          </p:nvPr>
        </p:nvSpPr>
        <p:spPr>
          <a:xfrm>
            <a:off x="1120775" y="692150"/>
            <a:ext cx="4617900" cy="3463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74" name="Google Shape;174;g289b05b93c7_0_9:notes"/>
          <p:cNvSpPr txBox="1"/>
          <p:nvPr>
            <p:ph idx="1" type="body"/>
          </p:nvPr>
        </p:nvSpPr>
        <p:spPr>
          <a:xfrm>
            <a:off x="914400" y="4387850"/>
            <a:ext cx="5029200" cy="4156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5" name="Google Shape;175;g289b05b93c7_0_9:notes"/>
          <p:cNvSpPr txBox="1"/>
          <p:nvPr>
            <p:ph idx="12" type="sldNum"/>
          </p:nvPr>
        </p:nvSpPr>
        <p:spPr>
          <a:xfrm>
            <a:off x="3886200" y="8774112"/>
            <a:ext cx="2971800" cy="462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Tahoma"/>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89b05b93c7_0_16:notes"/>
          <p:cNvSpPr/>
          <p:nvPr>
            <p:ph idx="2" type="sldImg"/>
          </p:nvPr>
        </p:nvSpPr>
        <p:spPr>
          <a:xfrm>
            <a:off x="1120775" y="692150"/>
            <a:ext cx="4618038"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82" name="Google Shape;182;g289b05b93c7_0_16:notes"/>
          <p:cNvSpPr txBox="1"/>
          <p:nvPr>
            <p:ph idx="1" type="body"/>
          </p:nvPr>
        </p:nvSpPr>
        <p:spPr>
          <a:xfrm>
            <a:off x="914400" y="4387850"/>
            <a:ext cx="5029200" cy="4156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Question: While it is convenient to use the Delete key to move import files to the archive folder, what other benefits you can think of?</a:t>
            </a:r>
            <a:endParaRPr/>
          </a:p>
        </p:txBody>
      </p:sp>
      <p:sp>
        <p:nvSpPr>
          <p:cNvPr id="183" name="Google Shape;183;g289b05b93c7_0_16:notes"/>
          <p:cNvSpPr txBox="1"/>
          <p:nvPr>
            <p:ph idx="12" type="sldNum"/>
          </p:nvPr>
        </p:nvSpPr>
        <p:spPr>
          <a:xfrm>
            <a:off x="3886200" y="8774112"/>
            <a:ext cx="2971800" cy="462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Tahoma"/>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89b05b93c7_0_23:notes"/>
          <p:cNvSpPr/>
          <p:nvPr>
            <p:ph idx="2" type="sldImg"/>
          </p:nvPr>
        </p:nvSpPr>
        <p:spPr>
          <a:xfrm>
            <a:off x="1120775" y="692150"/>
            <a:ext cx="4618038"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90" name="Google Shape;190;g289b05b93c7_0_23:notes"/>
          <p:cNvSpPr txBox="1"/>
          <p:nvPr>
            <p:ph idx="1" type="body"/>
          </p:nvPr>
        </p:nvSpPr>
        <p:spPr>
          <a:xfrm>
            <a:off x="914400" y="4387850"/>
            <a:ext cx="5029200" cy="4156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1" name="Google Shape;191;g289b05b93c7_0_23:notes"/>
          <p:cNvSpPr txBox="1"/>
          <p:nvPr>
            <p:ph idx="12" type="sldNum"/>
          </p:nvPr>
        </p:nvSpPr>
        <p:spPr>
          <a:xfrm>
            <a:off x="3886200" y="8774112"/>
            <a:ext cx="2971800" cy="462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Tahoma"/>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89d92d5fe6_1_13:notes"/>
          <p:cNvSpPr/>
          <p:nvPr>
            <p:ph idx="2" type="sldImg"/>
          </p:nvPr>
        </p:nvSpPr>
        <p:spPr>
          <a:xfrm>
            <a:off x="1120775" y="692150"/>
            <a:ext cx="4618038"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97" name="Google Shape;197;g289d92d5fe6_1_13:notes"/>
          <p:cNvSpPr txBox="1"/>
          <p:nvPr>
            <p:ph idx="1" type="body"/>
          </p:nvPr>
        </p:nvSpPr>
        <p:spPr>
          <a:xfrm>
            <a:off x="914400" y="4387850"/>
            <a:ext cx="5029200" cy="4156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8" name="Google Shape;198;g289d92d5fe6_1_13:notes"/>
          <p:cNvSpPr txBox="1"/>
          <p:nvPr>
            <p:ph idx="12" type="sldNum"/>
          </p:nvPr>
        </p:nvSpPr>
        <p:spPr>
          <a:xfrm>
            <a:off x="3886200" y="8774112"/>
            <a:ext cx="2971800" cy="462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Tahoma"/>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89b05b93c7_0_48:notes"/>
          <p:cNvSpPr/>
          <p:nvPr>
            <p:ph idx="2" type="sldImg"/>
          </p:nvPr>
        </p:nvSpPr>
        <p:spPr>
          <a:xfrm>
            <a:off x="1120775" y="692150"/>
            <a:ext cx="4617900" cy="3463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04" name="Google Shape;204;g289b05b93c7_0_48:notes"/>
          <p:cNvSpPr txBox="1"/>
          <p:nvPr>
            <p:ph idx="1" type="body"/>
          </p:nvPr>
        </p:nvSpPr>
        <p:spPr>
          <a:xfrm>
            <a:off x="914400" y="4387850"/>
            <a:ext cx="5029200" cy="4156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5" name="Google Shape;205;g289b05b93c7_0_48:notes"/>
          <p:cNvSpPr txBox="1"/>
          <p:nvPr>
            <p:ph idx="12" type="sldNum"/>
          </p:nvPr>
        </p:nvSpPr>
        <p:spPr>
          <a:xfrm>
            <a:off x="3886200" y="8774112"/>
            <a:ext cx="2971800" cy="462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Tahoma"/>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89b05b93c7_0_42:notes"/>
          <p:cNvSpPr/>
          <p:nvPr>
            <p:ph idx="2" type="sldImg"/>
          </p:nvPr>
        </p:nvSpPr>
        <p:spPr>
          <a:xfrm>
            <a:off x="1120775" y="692150"/>
            <a:ext cx="4618038"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11" name="Google Shape;211;g289b05b93c7_0_42:notes"/>
          <p:cNvSpPr txBox="1"/>
          <p:nvPr>
            <p:ph idx="1" type="body"/>
          </p:nvPr>
        </p:nvSpPr>
        <p:spPr>
          <a:xfrm>
            <a:off x="914400" y="4387850"/>
            <a:ext cx="5029200" cy="4156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2" name="Google Shape;212;g289b05b93c7_0_42:notes"/>
          <p:cNvSpPr txBox="1"/>
          <p:nvPr>
            <p:ph idx="12" type="sldNum"/>
          </p:nvPr>
        </p:nvSpPr>
        <p:spPr>
          <a:xfrm>
            <a:off x="3886200" y="8774112"/>
            <a:ext cx="2971800" cy="462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Tahoma"/>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89b05b93c7_0_30:notes"/>
          <p:cNvSpPr/>
          <p:nvPr>
            <p:ph idx="2" type="sldImg"/>
          </p:nvPr>
        </p:nvSpPr>
        <p:spPr>
          <a:xfrm>
            <a:off x="1120775" y="692150"/>
            <a:ext cx="4618038"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89" name="Google Shape;89;g289b05b93c7_0_30:notes"/>
          <p:cNvSpPr txBox="1"/>
          <p:nvPr>
            <p:ph idx="1" type="body"/>
          </p:nvPr>
        </p:nvSpPr>
        <p:spPr>
          <a:xfrm>
            <a:off x="914400" y="4387850"/>
            <a:ext cx="5029200" cy="4156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0" name="Google Shape;90;g289b05b93c7_0_30:notes"/>
          <p:cNvSpPr txBox="1"/>
          <p:nvPr>
            <p:ph idx="12" type="sldNum"/>
          </p:nvPr>
        </p:nvSpPr>
        <p:spPr>
          <a:xfrm>
            <a:off x="3886200" y="8774112"/>
            <a:ext cx="2971800" cy="462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Tahoma"/>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88ff1b0211_0_0:notes"/>
          <p:cNvSpPr/>
          <p:nvPr>
            <p:ph idx="2" type="sldImg"/>
          </p:nvPr>
        </p:nvSpPr>
        <p:spPr>
          <a:xfrm>
            <a:off x="1120775" y="692150"/>
            <a:ext cx="4618038"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18" name="Google Shape;218;g288ff1b0211_0_0:notes"/>
          <p:cNvSpPr txBox="1"/>
          <p:nvPr>
            <p:ph idx="1" type="body"/>
          </p:nvPr>
        </p:nvSpPr>
        <p:spPr>
          <a:xfrm>
            <a:off x="914400" y="4387850"/>
            <a:ext cx="5029200" cy="4156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9" name="Google Shape;219;g288ff1b0211_0_0:notes"/>
          <p:cNvSpPr txBox="1"/>
          <p:nvPr>
            <p:ph idx="12" type="sldNum"/>
          </p:nvPr>
        </p:nvSpPr>
        <p:spPr>
          <a:xfrm>
            <a:off x="3886200" y="8774112"/>
            <a:ext cx="2971800" cy="462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Tahoma"/>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5:notes"/>
          <p:cNvSpPr txBox="1"/>
          <p:nvPr>
            <p:ph idx="1" type="body"/>
          </p:nvPr>
        </p:nvSpPr>
        <p:spPr>
          <a:xfrm>
            <a:off x="914400" y="4387850"/>
            <a:ext cx="5029200" cy="41560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Mapping for a new trading partner can be difficult.  Since</a:t>
            </a:r>
            <a:r>
              <a:rPr lang="en-US"/>
              <a:t> Shopify is an eCommerce site, they send data we normally do not process, like payments, the freight amount, and sales tax.  The shipping method is also more complex.</a:t>
            </a:r>
            <a:endParaRPr/>
          </a:p>
        </p:txBody>
      </p:sp>
      <p:sp>
        <p:nvSpPr>
          <p:cNvPr id="225" name="Google Shape;225;p15:notes"/>
          <p:cNvSpPr/>
          <p:nvPr>
            <p:ph idx="2" type="sldImg"/>
          </p:nvPr>
        </p:nvSpPr>
        <p:spPr>
          <a:xfrm>
            <a:off x="1120775" y="692150"/>
            <a:ext cx="4618037" cy="34639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289b05b93c7_0_36:notes"/>
          <p:cNvSpPr/>
          <p:nvPr>
            <p:ph idx="2" type="sldImg"/>
          </p:nvPr>
        </p:nvSpPr>
        <p:spPr>
          <a:xfrm>
            <a:off x="1120775" y="692150"/>
            <a:ext cx="4618038"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31" name="Google Shape;231;g289b05b93c7_0_36:notes"/>
          <p:cNvSpPr txBox="1"/>
          <p:nvPr>
            <p:ph idx="1" type="body"/>
          </p:nvPr>
        </p:nvSpPr>
        <p:spPr>
          <a:xfrm>
            <a:off x="914400" y="4387850"/>
            <a:ext cx="5029200" cy="4156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2" name="Google Shape;232;g289b05b93c7_0_36:notes"/>
          <p:cNvSpPr txBox="1"/>
          <p:nvPr>
            <p:ph idx="12" type="sldNum"/>
          </p:nvPr>
        </p:nvSpPr>
        <p:spPr>
          <a:xfrm>
            <a:off x="3886200" y="8774112"/>
            <a:ext cx="2971800" cy="462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Tahoma"/>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89b05b93c7_0_54:notes"/>
          <p:cNvSpPr/>
          <p:nvPr>
            <p:ph idx="2" type="sldImg"/>
          </p:nvPr>
        </p:nvSpPr>
        <p:spPr>
          <a:xfrm>
            <a:off x="1120775" y="692150"/>
            <a:ext cx="4617900" cy="3463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38" name="Google Shape;238;g289b05b93c7_0_54:notes"/>
          <p:cNvSpPr txBox="1"/>
          <p:nvPr>
            <p:ph idx="1" type="body"/>
          </p:nvPr>
        </p:nvSpPr>
        <p:spPr>
          <a:xfrm>
            <a:off x="914400" y="4387850"/>
            <a:ext cx="5029200" cy="4156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9" name="Google Shape;239;g289b05b93c7_0_54:notes"/>
          <p:cNvSpPr txBox="1"/>
          <p:nvPr>
            <p:ph idx="12" type="sldNum"/>
          </p:nvPr>
        </p:nvSpPr>
        <p:spPr>
          <a:xfrm>
            <a:off x="3886200" y="8774112"/>
            <a:ext cx="2971800" cy="462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Tahoma"/>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txBox="1"/>
          <p:nvPr>
            <p:ph idx="1" type="body"/>
          </p:nvPr>
        </p:nvSpPr>
        <p:spPr>
          <a:xfrm>
            <a:off x="914400" y="4387850"/>
            <a:ext cx="5029200" cy="415607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We began using ECS and Delta in 2001 when it was owned by Softshare in Santa Barbara.  The company was sold several years ago and has changed hands several times.</a:t>
            </a:r>
            <a:endParaRPr/>
          </a:p>
        </p:txBody>
      </p:sp>
      <p:sp>
        <p:nvSpPr>
          <p:cNvPr id="96" name="Google Shape;96;p2:notes"/>
          <p:cNvSpPr/>
          <p:nvPr>
            <p:ph idx="2" type="sldImg"/>
          </p:nvPr>
        </p:nvSpPr>
        <p:spPr>
          <a:xfrm>
            <a:off x="1120775" y="692150"/>
            <a:ext cx="4618038"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17:notes"/>
          <p:cNvSpPr txBox="1"/>
          <p:nvPr>
            <p:ph idx="1" type="body"/>
          </p:nvPr>
        </p:nvSpPr>
        <p:spPr>
          <a:xfrm>
            <a:off x="914400" y="4387850"/>
            <a:ext cx="5029200" cy="415607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2" name="Google Shape;102;p17:notes"/>
          <p:cNvSpPr/>
          <p:nvPr>
            <p:ph idx="2" type="sldImg"/>
          </p:nvPr>
        </p:nvSpPr>
        <p:spPr>
          <a:xfrm>
            <a:off x="1120775"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88b828dd5a_0_0:notes"/>
          <p:cNvSpPr/>
          <p:nvPr>
            <p:ph idx="2" type="sldImg"/>
          </p:nvPr>
        </p:nvSpPr>
        <p:spPr>
          <a:xfrm>
            <a:off x="1120775" y="692150"/>
            <a:ext cx="4618038"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08" name="Google Shape;108;g288b828dd5a_0_0:notes"/>
          <p:cNvSpPr txBox="1"/>
          <p:nvPr>
            <p:ph idx="1" type="body"/>
          </p:nvPr>
        </p:nvSpPr>
        <p:spPr>
          <a:xfrm>
            <a:off x="914400" y="4387850"/>
            <a:ext cx="5029200" cy="4156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9" name="Google Shape;109;g288b828dd5a_0_0:notes"/>
          <p:cNvSpPr txBox="1"/>
          <p:nvPr>
            <p:ph idx="12" type="sldNum"/>
          </p:nvPr>
        </p:nvSpPr>
        <p:spPr>
          <a:xfrm>
            <a:off x="3886200" y="8774112"/>
            <a:ext cx="2971800" cy="462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Tahoma"/>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88b828dd5a_0_6:notes"/>
          <p:cNvSpPr/>
          <p:nvPr>
            <p:ph idx="2" type="sldImg"/>
          </p:nvPr>
        </p:nvSpPr>
        <p:spPr>
          <a:xfrm>
            <a:off x="1120775" y="692150"/>
            <a:ext cx="4618038"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15" name="Google Shape;115;g288b828dd5a_0_6:notes"/>
          <p:cNvSpPr txBox="1"/>
          <p:nvPr>
            <p:ph idx="1" type="body"/>
          </p:nvPr>
        </p:nvSpPr>
        <p:spPr>
          <a:xfrm>
            <a:off x="914400" y="4387850"/>
            <a:ext cx="5029200" cy="4156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6" name="Google Shape;116;g288b828dd5a_0_6:notes"/>
          <p:cNvSpPr txBox="1"/>
          <p:nvPr>
            <p:ph idx="12" type="sldNum"/>
          </p:nvPr>
        </p:nvSpPr>
        <p:spPr>
          <a:xfrm>
            <a:off x="3886200" y="8774112"/>
            <a:ext cx="2971800" cy="462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Tahoma"/>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8886765493_0_0:notes"/>
          <p:cNvSpPr/>
          <p:nvPr>
            <p:ph idx="2" type="sldImg"/>
          </p:nvPr>
        </p:nvSpPr>
        <p:spPr>
          <a:xfrm>
            <a:off x="1120775" y="692150"/>
            <a:ext cx="4617900" cy="3463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2" name="Google Shape;122;g28886765493_0_0:notes"/>
          <p:cNvSpPr txBox="1"/>
          <p:nvPr>
            <p:ph idx="1" type="body"/>
          </p:nvPr>
        </p:nvSpPr>
        <p:spPr>
          <a:xfrm>
            <a:off x="914400" y="4387850"/>
            <a:ext cx="5029200" cy="4156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SPS Attributes begin with an underscore (_).</a:t>
            </a:r>
            <a:endParaRPr/>
          </a:p>
        </p:txBody>
      </p:sp>
      <p:sp>
        <p:nvSpPr>
          <p:cNvPr id="123" name="Google Shape;123;g28886765493_0_0:notes"/>
          <p:cNvSpPr txBox="1"/>
          <p:nvPr>
            <p:ph idx="12" type="sldNum"/>
          </p:nvPr>
        </p:nvSpPr>
        <p:spPr>
          <a:xfrm>
            <a:off x="3886200" y="8774112"/>
            <a:ext cx="2971800" cy="462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Tahoma"/>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14:notes"/>
          <p:cNvSpPr/>
          <p:nvPr>
            <p:ph idx="2" type="sldImg"/>
          </p:nvPr>
        </p:nvSpPr>
        <p:spPr>
          <a:xfrm>
            <a:off x="1120775" y="692150"/>
            <a:ext cx="4618038"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9" name="Google Shape;129;p14:notes"/>
          <p:cNvSpPr txBox="1"/>
          <p:nvPr>
            <p:ph idx="1" type="body"/>
          </p:nvPr>
        </p:nvSpPr>
        <p:spPr>
          <a:xfrm>
            <a:off x="914400" y="4387850"/>
            <a:ext cx="5029200" cy="4156075"/>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The Elliott order header doesn’t have a contact phone number, so it is saved in an Attribute.  All imported EDI data not stored in the Elliott order header or line items are stored in Attributes and Notes so they are available to the outbound documents.</a:t>
            </a:r>
            <a:endParaRPr/>
          </a:p>
        </p:txBody>
      </p:sp>
      <p:sp>
        <p:nvSpPr>
          <p:cNvPr id="130" name="Google Shape;130;p14:notes"/>
          <p:cNvSpPr txBox="1"/>
          <p:nvPr>
            <p:ph idx="12" type="sldNum"/>
          </p:nvPr>
        </p:nvSpPr>
        <p:spPr>
          <a:xfrm>
            <a:off x="3886200" y="8774112"/>
            <a:ext cx="2971800" cy="46196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ahoma"/>
              <a:buNone/>
            </a:pPr>
            <a:fld id="{00000000-1234-1234-1234-123412341234}" type="slidenum">
              <a:rPr b="0" i="0" lang="en-US" sz="1200" u="none" cap="none" strike="noStrike">
                <a:solidFill>
                  <a:srgbClr val="000000"/>
                </a:solidFill>
                <a:latin typeface="Tahoma"/>
                <a:ea typeface="Tahoma"/>
                <a:cs typeface="Tahoma"/>
                <a:sym typeface="Tahoma"/>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8886765493_0_8:notes"/>
          <p:cNvSpPr/>
          <p:nvPr>
            <p:ph idx="2" type="sldImg"/>
          </p:nvPr>
        </p:nvSpPr>
        <p:spPr>
          <a:xfrm>
            <a:off x="1120775" y="692150"/>
            <a:ext cx="4618038"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38" name="Google Shape;138;g28886765493_0_8:notes"/>
          <p:cNvSpPr txBox="1"/>
          <p:nvPr>
            <p:ph idx="1" type="body"/>
          </p:nvPr>
        </p:nvSpPr>
        <p:spPr>
          <a:xfrm>
            <a:off x="914400" y="4387850"/>
            <a:ext cx="5029200" cy="4156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Fulfillment Monitor allows you to see all the EDI traffic and the status.  The Fulfillment portal is rarely used in this configuration, but when Integration has problem and you have a deadline you can manually process EDI transactions.  This was not possible with our previous legacy solution.</a:t>
            </a:r>
            <a:endParaRPr/>
          </a:p>
        </p:txBody>
      </p:sp>
      <p:sp>
        <p:nvSpPr>
          <p:cNvPr id="139" name="Google Shape;139;g28886765493_0_8:notes"/>
          <p:cNvSpPr txBox="1"/>
          <p:nvPr>
            <p:ph idx="12" type="sldNum"/>
          </p:nvPr>
        </p:nvSpPr>
        <p:spPr>
          <a:xfrm>
            <a:off x="3886200" y="8774112"/>
            <a:ext cx="2971800" cy="462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Tahoma"/>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id="19" name="Google Shape;19;p4"/>
          <p:cNvSpPr txBox="1"/>
          <p:nvPr>
            <p:ph type="title"/>
          </p:nvPr>
        </p:nvSpPr>
        <p:spPr>
          <a:xfrm>
            <a:off x="914400" y="609600"/>
            <a:ext cx="7543800" cy="1143000"/>
          </a:xfrm>
          <a:prstGeom prst="rect">
            <a:avLst/>
          </a:prstGeom>
          <a:noFill/>
          <a:ln>
            <a:noFill/>
          </a:ln>
        </p:spPr>
        <p:txBody>
          <a:bodyPr anchorCtr="0" anchor="ctr" bIns="45700" lIns="91425" spcFirstLastPara="1" rIns="91425" wrap="square" tIns="45700">
            <a:noAutofit/>
          </a:bodyPr>
          <a:lstStyle>
            <a:lvl1pPr lvl="0" algn="l">
              <a:lnSpc>
                <a:spcPct val="85000"/>
              </a:lnSpc>
              <a:spcBef>
                <a:spcPts val="0"/>
              </a:spcBef>
              <a:spcAft>
                <a:spcPts val="0"/>
              </a:spcAft>
              <a:buSzPts val="1400"/>
              <a:buNone/>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20" name="Google Shape;20;p4"/>
          <p:cNvSpPr txBox="1"/>
          <p:nvPr>
            <p:ph idx="1" type="body"/>
          </p:nvPr>
        </p:nvSpPr>
        <p:spPr>
          <a:xfrm>
            <a:off x="914400" y="2286000"/>
            <a:ext cx="7543800" cy="36576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1080"/>
              </a:spcBef>
              <a:spcAft>
                <a:spcPts val="0"/>
              </a:spcAft>
              <a:buSzPts val="1800"/>
              <a:buChar char="•"/>
              <a:defRPr/>
            </a:lvl1pPr>
            <a:lvl2pPr indent="-342900" lvl="1" marL="914400" algn="l">
              <a:lnSpc>
                <a:spcPct val="100000"/>
              </a:lnSpc>
              <a:spcBef>
                <a:spcPts val="720"/>
              </a:spcBef>
              <a:spcAft>
                <a:spcPts val="0"/>
              </a:spcAft>
              <a:buSzPts val="1800"/>
              <a:buChar char="–"/>
              <a:defRPr/>
            </a:lvl2pPr>
            <a:lvl3pPr indent="-342900" lvl="2" marL="1371600" algn="l">
              <a:lnSpc>
                <a:spcPct val="95000"/>
              </a:lnSpc>
              <a:spcBef>
                <a:spcPts val="630"/>
              </a:spcBef>
              <a:spcAft>
                <a:spcPts val="0"/>
              </a:spcAft>
              <a:buSzPts val="1800"/>
              <a:buChar char="•"/>
              <a:defRPr/>
            </a:lvl3pPr>
            <a:lvl4pPr indent="-342900" lvl="3" marL="1828800" algn="l">
              <a:lnSpc>
                <a:spcPct val="75000"/>
              </a:lnSpc>
              <a:spcBef>
                <a:spcPts val="540"/>
              </a:spcBef>
              <a:spcAft>
                <a:spcPts val="0"/>
              </a:spcAft>
              <a:buSzPts val="1800"/>
              <a:buChar char="–"/>
              <a:defRPr/>
            </a:lvl4pPr>
            <a:lvl5pPr indent="-342900" lvl="4" marL="2286000" algn="l">
              <a:lnSpc>
                <a:spcPct val="75000"/>
              </a:lnSpc>
              <a:spcBef>
                <a:spcPts val="540"/>
              </a:spcBef>
              <a:spcAft>
                <a:spcPts val="0"/>
              </a:spcAft>
              <a:buSzPts val="1800"/>
              <a:buChar char="»"/>
              <a:defRPr/>
            </a:lvl5pPr>
            <a:lvl6pPr indent="-342900" lvl="5" marL="2743200" algn="l">
              <a:lnSpc>
                <a:spcPct val="75000"/>
              </a:lnSpc>
              <a:spcBef>
                <a:spcPts val="540"/>
              </a:spcBef>
              <a:spcAft>
                <a:spcPts val="0"/>
              </a:spcAft>
              <a:buSzPts val="1800"/>
              <a:buChar char="»"/>
              <a:defRPr/>
            </a:lvl6pPr>
            <a:lvl7pPr indent="-342900" lvl="6" marL="3200400" algn="l">
              <a:lnSpc>
                <a:spcPct val="75000"/>
              </a:lnSpc>
              <a:spcBef>
                <a:spcPts val="540"/>
              </a:spcBef>
              <a:spcAft>
                <a:spcPts val="0"/>
              </a:spcAft>
              <a:buSzPts val="1800"/>
              <a:buChar char="»"/>
              <a:defRPr/>
            </a:lvl7pPr>
            <a:lvl8pPr indent="-342900" lvl="7" marL="3657600" algn="l">
              <a:lnSpc>
                <a:spcPct val="75000"/>
              </a:lnSpc>
              <a:spcBef>
                <a:spcPts val="540"/>
              </a:spcBef>
              <a:spcAft>
                <a:spcPts val="0"/>
              </a:spcAft>
              <a:buSzPts val="1800"/>
              <a:buChar char="»"/>
              <a:defRPr/>
            </a:lvl8pPr>
            <a:lvl9pPr indent="-342900" lvl="8" marL="4114800" algn="l">
              <a:lnSpc>
                <a:spcPct val="75000"/>
              </a:lnSpc>
              <a:spcBef>
                <a:spcPts val="540"/>
              </a:spcBef>
              <a:spcAft>
                <a:spcPts val="0"/>
              </a:spcAft>
              <a:buSzPts val="1800"/>
              <a:buChar char="»"/>
              <a:defRPr/>
            </a:lvl9pPr>
          </a:lstStyle>
          <a:p/>
        </p:txBody>
      </p:sp>
      <p:sp>
        <p:nvSpPr>
          <p:cNvPr id="21" name="Google Shape;21;p4"/>
          <p:cNvSpPr txBox="1"/>
          <p:nvPr>
            <p:ph idx="10" type="dt"/>
          </p:nvPr>
        </p:nvSpPr>
        <p:spPr>
          <a:xfrm>
            <a:off x="6629400" y="6096000"/>
            <a:ext cx="2286000" cy="304800"/>
          </a:xfrm>
          <a:prstGeom prst="rect">
            <a:avLst/>
          </a:prstGeom>
          <a:noFill/>
          <a:ln>
            <a:noFill/>
          </a:ln>
        </p:spPr>
        <p:txBody>
          <a:bodyPr anchorCtr="0" anchor="b" bIns="45700" lIns="91425" spcFirstLastPara="1" rIns="91425" wrap="square" tIns="45700">
            <a:noAutofit/>
          </a:bodyPr>
          <a:lstStyle>
            <a:lvl1pPr lvl="0" algn="l">
              <a:lnSpc>
                <a:spcPct val="100000"/>
              </a:lnSpc>
              <a:spcBef>
                <a:spcPts val="360"/>
              </a:spcBef>
              <a:spcAft>
                <a:spcPts val="0"/>
              </a:spcAft>
              <a:buClr>
                <a:schemeClr val="lt1"/>
              </a:buClr>
              <a:buSzPts val="1800"/>
              <a:buChar char="•"/>
              <a:defRPr/>
            </a:lvl1pPr>
            <a:lvl2pPr lvl="1" algn="l">
              <a:lnSpc>
                <a:spcPct val="100000"/>
              </a:lnSpc>
              <a:spcBef>
                <a:spcPts val="360"/>
              </a:spcBef>
              <a:spcAft>
                <a:spcPts val="0"/>
              </a:spcAft>
              <a:buClr>
                <a:schemeClr val="lt1"/>
              </a:buClr>
              <a:buSzPts val="1800"/>
              <a:buChar char="•"/>
              <a:defRPr/>
            </a:lvl2pPr>
            <a:lvl3pPr lvl="2" algn="l">
              <a:lnSpc>
                <a:spcPct val="100000"/>
              </a:lnSpc>
              <a:spcBef>
                <a:spcPts val="360"/>
              </a:spcBef>
              <a:spcAft>
                <a:spcPts val="0"/>
              </a:spcAft>
              <a:buClr>
                <a:schemeClr val="lt1"/>
              </a:buClr>
              <a:buSzPts val="1800"/>
              <a:buChar char="•"/>
              <a:defRPr/>
            </a:lvl3pPr>
            <a:lvl4pPr lvl="3" algn="l">
              <a:lnSpc>
                <a:spcPct val="100000"/>
              </a:lnSpc>
              <a:spcBef>
                <a:spcPts val="360"/>
              </a:spcBef>
              <a:spcAft>
                <a:spcPts val="0"/>
              </a:spcAft>
              <a:buClr>
                <a:schemeClr val="lt1"/>
              </a:buClr>
              <a:buSzPts val="1800"/>
              <a:buChar char="•"/>
              <a:defRPr/>
            </a:lvl4pPr>
            <a:lvl5pPr lvl="4" algn="l">
              <a:lnSpc>
                <a:spcPct val="100000"/>
              </a:lnSpc>
              <a:spcBef>
                <a:spcPts val="360"/>
              </a:spcBef>
              <a:spcAft>
                <a:spcPts val="0"/>
              </a:spcAft>
              <a:buClr>
                <a:schemeClr val="lt1"/>
              </a:buClr>
              <a:buSzPts val="1800"/>
              <a:buChar char="•"/>
              <a:defRPr/>
            </a:lvl5pPr>
            <a:lvl6pPr lvl="5" algn="l">
              <a:lnSpc>
                <a:spcPct val="100000"/>
              </a:lnSpc>
              <a:spcBef>
                <a:spcPts val="360"/>
              </a:spcBef>
              <a:spcAft>
                <a:spcPts val="0"/>
              </a:spcAft>
              <a:buClr>
                <a:schemeClr val="lt1"/>
              </a:buClr>
              <a:buSzPts val="1800"/>
              <a:buChar char="•"/>
              <a:defRPr/>
            </a:lvl6pPr>
            <a:lvl7pPr lvl="6" algn="l">
              <a:lnSpc>
                <a:spcPct val="100000"/>
              </a:lnSpc>
              <a:spcBef>
                <a:spcPts val="360"/>
              </a:spcBef>
              <a:spcAft>
                <a:spcPts val="0"/>
              </a:spcAft>
              <a:buClr>
                <a:schemeClr val="lt1"/>
              </a:buClr>
              <a:buSzPts val="1800"/>
              <a:buChar char="•"/>
              <a:defRPr/>
            </a:lvl7pPr>
            <a:lvl8pPr lvl="7" algn="l">
              <a:lnSpc>
                <a:spcPct val="100000"/>
              </a:lnSpc>
              <a:spcBef>
                <a:spcPts val="360"/>
              </a:spcBef>
              <a:spcAft>
                <a:spcPts val="0"/>
              </a:spcAft>
              <a:buClr>
                <a:schemeClr val="lt1"/>
              </a:buClr>
              <a:buSzPts val="1800"/>
              <a:buChar char="•"/>
              <a:defRPr/>
            </a:lvl8pPr>
            <a:lvl9pPr lvl="8" algn="l">
              <a:lnSpc>
                <a:spcPct val="100000"/>
              </a:lnSpc>
              <a:spcBef>
                <a:spcPts val="360"/>
              </a:spcBef>
              <a:spcAft>
                <a:spcPts val="0"/>
              </a:spcAft>
              <a:buClr>
                <a:schemeClr val="lt1"/>
              </a:buClr>
              <a:buSzPts val="1800"/>
              <a:buChar char="•"/>
              <a:defRPr/>
            </a:lvl9pPr>
          </a:lstStyle>
          <a:p/>
        </p:txBody>
      </p:sp>
      <p:sp>
        <p:nvSpPr>
          <p:cNvPr id="22" name="Google Shape;22;p4"/>
          <p:cNvSpPr txBox="1"/>
          <p:nvPr>
            <p:ph idx="11" type="ftr"/>
          </p:nvPr>
        </p:nvSpPr>
        <p:spPr>
          <a:xfrm>
            <a:off x="2286000" y="6096000"/>
            <a:ext cx="4343400" cy="534987"/>
          </a:xfrm>
          <a:prstGeom prst="rect">
            <a:avLst/>
          </a:prstGeom>
          <a:noFill/>
          <a:ln>
            <a:noFill/>
          </a:ln>
        </p:spPr>
        <p:txBody>
          <a:bodyPr anchorCtr="0" anchor="b" bIns="45700" lIns="91425" spcFirstLastPara="1" rIns="91425" wrap="square" tIns="45700">
            <a:noAutofit/>
          </a:bodyPr>
          <a:lstStyle>
            <a:lvl1pPr lvl="0" algn="l">
              <a:lnSpc>
                <a:spcPct val="100000"/>
              </a:lnSpc>
              <a:spcBef>
                <a:spcPts val="360"/>
              </a:spcBef>
              <a:spcAft>
                <a:spcPts val="0"/>
              </a:spcAft>
              <a:buClr>
                <a:schemeClr val="lt1"/>
              </a:buClr>
              <a:buSzPts val="1800"/>
              <a:buChar char="•"/>
              <a:defRPr/>
            </a:lvl1pPr>
            <a:lvl2pPr lvl="1" algn="l">
              <a:lnSpc>
                <a:spcPct val="100000"/>
              </a:lnSpc>
              <a:spcBef>
                <a:spcPts val="360"/>
              </a:spcBef>
              <a:spcAft>
                <a:spcPts val="0"/>
              </a:spcAft>
              <a:buClr>
                <a:schemeClr val="lt1"/>
              </a:buClr>
              <a:buSzPts val="1800"/>
              <a:buChar char="•"/>
              <a:defRPr/>
            </a:lvl2pPr>
            <a:lvl3pPr lvl="2" algn="l">
              <a:lnSpc>
                <a:spcPct val="100000"/>
              </a:lnSpc>
              <a:spcBef>
                <a:spcPts val="360"/>
              </a:spcBef>
              <a:spcAft>
                <a:spcPts val="0"/>
              </a:spcAft>
              <a:buClr>
                <a:schemeClr val="lt1"/>
              </a:buClr>
              <a:buSzPts val="1800"/>
              <a:buChar char="•"/>
              <a:defRPr/>
            </a:lvl3pPr>
            <a:lvl4pPr lvl="3" algn="l">
              <a:lnSpc>
                <a:spcPct val="100000"/>
              </a:lnSpc>
              <a:spcBef>
                <a:spcPts val="360"/>
              </a:spcBef>
              <a:spcAft>
                <a:spcPts val="0"/>
              </a:spcAft>
              <a:buClr>
                <a:schemeClr val="lt1"/>
              </a:buClr>
              <a:buSzPts val="1800"/>
              <a:buChar char="•"/>
              <a:defRPr/>
            </a:lvl4pPr>
            <a:lvl5pPr lvl="4" algn="l">
              <a:lnSpc>
                <a:spcPct val="100000"/>
              </a:lnSpc>
              <a:spcBef>
                <a:spcPts val="360"/>
              </a:spcBef>
              <a:spcAft>
                <a:spcPts val="0"/>
              </a:spcAft>
              <a:buClr>
                <a:schemeClr val="lt1"/>
              </a:buClr>
              <a:buSzPts val="1800"/>
              <a:buChar char="•"/>
              <a:defRPr/>
            </a:lvl5pPr>
            <a:lvl6pPr lvl="5" algn="l">
              <a:lnSpc>
                <a:spcPct val="100000"/>
              </a:lnSpc>
              <a:spcBef>
                <a:spcPts val="360"/>
              </a:spcBef>
              <a:spcAft>
                <a:spcPts val="0"/>
              </a:spcAft>
              <a:buClr>
                <a:schemeClr val="lt1"/>
              </a:buClr>
              <a:buSzPts val="1800"/>
              <a:buChar char="•"/>
              <a:defRPr/>
            </a:lvl6pPr>
            <a:lvl7pPr lvl="6" algn="l">
              <a:lnSpc>
                <a:spcPct val="100000"/>
              </a:lnSpc>
              <a:spcBef>
                <a:spcPts val="360"/>
              </a:spcBef>
              <a:spcAft>
                <a:spcPts val="0"/>
              </a:spcAft>
              <a:buClr>
                <a:schemeClr val="lt1"/>
              </a:buClr>
              <a:buSzPts val="1800"/>
              <a:buChar char="•"/>
              <a:defRPr/>
            </a:lvl7pPr>
            <a:lvl8pPr lvl="7" algn="l">
              <a:lnSpc>
                <a:spcPct val="100000"/>
              </a:lnSpc>
              <a:spcBef>
                <a:spcPts val="360"/>
              </a:spcBef>
              <a:spcAft>
                <a:spcPts val="0"/>
              </a:spcAft>
              <a:buClr>
                <a:schemeClr val="lt1"/>
              </a:buClr>
              <a:buSzPts val="1800"/>
              <a:buChar char="•"/>
              <a:defRPr/>
            </a:lvl8pPr>
            <a:lvl9pPr lvl="8" algn="l">
              <a:lnSpc>
                <a:spcPct val="100000"/>
              </a:lnSpc>
              <a:spcBef>
                <a:spcPts val="360"/>
              </a:spcBef>
              <a:spcAft>
                <a:spcPts val="0"/>
              </a:spcAft>
              <a:buClr>
                <a:schemeClr val="lt1"/>
              </a:buClr>
              <a:buSzPts val="1800"/>
              <a:buChar char="•"/>
              <a:defRPr/>
            </a:lvl9pPr>
          </a:lstStyle>
          <a:p/>
        </p:txBody>
      </p:sp>
      <p:sp>
        <p:nvSpPr>
          <p:cNvPr id="23" name="Google Shape;23;p4"/>
          <p:cNvSpPr txBox="1"/>
          <p:nvPr>
            <p:ph idx="12" type="sldNum"/>
          </p:nvPr>
        </p:nvSpPr>
        <p:spPr>
          <a:xfrm>
            <a:off x="6629400" y="6400800"/>
            <a:ext cx="2286000" cy="2286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5" name="Shape 75"/>
        <p:cNvGrpSpPr/>
        <p:nvPr/>
      </p:nvGrpSpPr>
      <p:grpSpPr>
        <a:xfrm>
          <a:off x="0" y="0"/>
          <a:ext cx="0" cy="0"/>
          <a:chOff x="0" y="0"/>
          <a:chExt cx="0" cy="0"/>
        </a:xfrm>
      </p:grpSpPr>
      <p:sp>
        <p:nvSpPr>
          <p:cNvPr id="76" name="Google Shape;76;p13"/>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lnSpc>
                <a:spcPct val="85000"/>
              </a:lnSpc>
              <a:spcBef>
                <a:spcPts val="0"/>
              </a:spcBef>
              <a:spcAft>
                <a:spcPts val="0"/>
              </a:spcAft>
              <a:buSzPts val="1400"/>
              <a:buNone/>
              <a:defRPr b="1" sz="4000" cap="none"/>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77" name="Google Shape;77;p13"/>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200"/>
              </a:spcBef>
              <a:spcAft>
                <a:spcPts val="0"/>
              </a:spcAft>
              <a:buSzPts val="2000"/>
              <a:buFont typeface="Arial"/>
              <a:buNone/>
              <a:defRPr sz="2000"/>
            </a:lvl1pPr>
            <a:lvl2pPr indent="-228600" lvl="1" marL="914400" algn="l">
              <a:lnSpc>
                <a:spcPct val="100000"/>
              </a:lnSpc>
              <a:spcBef>
                <a:spcPts val="720"/>
              </a:spcBef>
              <a:spcAft>
                <a:spcPts val="0"/>
              </a:spcAft>
              <a:buSzPts val="1800"/>
              <a:buFont typeface="Arial"/>
              <a:buNone/>
              <a:defRPr sz="1800"/>
            </a:lvl2pPr>
            <a:lvl3pPr indent="-228600" lvl="2" marL="1371600" algn="l">
              <a:lnSpc>
                <a:spcPct val="95000"/>
              </a:lnSpc>
              <a:spcBef>
                <a:spcPts val="560"/>
              </a:spcBef>
              <a:spcAft>
                <a:spcPts val="0"/>
              </a:spcAft>
              <a:buSzPts val="1600"/>
              <a:buFont typeface="Arial"/>
              <a:buNone/>
              <a:defRPr sz="1600"/>
            </a:lvl3pPr>
            <a:lvl4pPr indent="-228600" lvl="3" marL="1828800" algn="l">
              <a:lnSpc>
                <a:spcPct val="75000"/>
              </a:lnSpc>
              <a:spcBef>
                <a:spcPts val="420"/>
              </a:spcBef>
              <a:spcAft>
                <a:spcPts val="0"/>
              </a:spcAft>
              <a:buSzPts val="1400"/>
              <a:buFont typeface="Arial"/>
              <a:buNone/>
              <a:defRPr sz="1400"/>
            </a:lvl4pPr>
            <a:lvl5pPr indent="-228600" lvl="4" marL="2286000" algn="l">
              <a:lnSpc>
                <a:spcPct val="75000"/>
              </a:lnSpc>
              <a:spcBef>
                <a:spcPts val="420"/>
              </a:spcBef>
              <a:spcAft>
                <a:spcPts val="0"/>
              </a:spcAft>
              <a:buSzPts val="1400"/>
              <a:buFont typeface="Arial"/>
              <a:buNone/>
              <a:defRPr sz="1400"/>
            </a:lvl5pPr>
            <a:lvl6pPr indent="-228600" lvl="5" marL="2743200" algn="l">
              <a:lnSpc>
                <a:spcPct val="75000"/>
              </a:lnSpc>
              <a:spcBef>
                <a:spcPts val="420"/>
              </a:spcBef>
              <a:spcAft>
                <a:spcPts val="0"/>
              </a:spcAft>
              <a:buSzPts val="1400"/>
              <a:buFont typeface="Arial"/>
              <a:buNone/>
              <a:defRPr sz="1400"/>
            </a:lvl6pPr>
            <a:lvl7pPr indent="-228600" lvl="6" marL="3200400" algn="l">
              <a:lnSpc>
                <a:spcPct val="75000"/>
              </a:lnSpc>
              <a:spcBef>
                <a:spcPts val="420"/>
              </a:spcBef>
              <a:spcAft>
                <a:spcPts val="0"/>
              </a:spcAft>
              <a:buSzPts val="1400"/>
              <a:buFont typeface="Arial"/>
              <a:buNone/>
              <a:defRPr sz="1400"/>
            </a:lvl7pPr>
            <a:lvl8pPr indent="-228600" lvl="7" marL="3657600" algn="l">
              <a:lnSpc>
                <a:spcPct val="75000"/>
              </a:lnSpc>
              <a:spcBef>
                <a:spcPts val="420"/>
              </a:spcBef>
              <a:spcAft>
                <a:spcPts val="0"/>
              </a:spcAft>
              <a:buSzPts val="1400"/>
              <a:buFont typeface="Arial"/>
              <a:buNone/>
              <a:defRPr sz="1400"/>
            </a:lvl8pPr>
            <a:lvl9pPr indent="-228600" lvl="8" marL="4114800" algn="l">
              <a:lnSpc>
                <a:spcPct val="75000"/>
              </a:lnSpc>
              <a:spcBef>
                <a:spcPts val="420"/>
              </a:spcBef>
              <a:spcAft>
                <a:spcPts val="0"/>
              </a:spcAft>
              <a:buSzPts val="1400"/>
              <a:buFont typeface="Arial"/>
              <a:buNone/>
              <a:defRPr sz="1400"/>
            </a:lvl9pPr>
          </a:lstStyle>
          <a:p/>
        </p:txBody>
      </p:sp>
      <p:sp>
        <p:nvSpPr>
          <p:cNvPr id="78" name="Google Shape;78;p13"/>
          <p:cNvSpPr txBox="1"/>
          <p:nvPr>
            <p:ph idx="10" type="dt"/>
          </p:nvPr>
        </p:nvSpPr>
        <p:spPr>
          <a:xfrm>
            <a:off x="6629400" y="6096000"/>
            <a:ext cx="2286000" cy="304800"/>
          </a:xfrm>
          <a:prstGeom prst="rect">
            <a:avLst/>
          </a:prstGeom>
          <a:noFill/>
          <a:ln>
            <a:noFill/>
          </a:ln>
        </p:spPr>
        <p:txBody>
          <a:bodyPr anchorCtr="0" anchor="b" bIns="45700" lIns="91425" spcFirstLastPara="1" rIns="91425" wrap="square" tIns="45700">
            <a:noAutofit/>
          </a:bodyPr>
          <a:lstStyle>
            <a:lvl1pPr lvl="0" algn="l">
              <a:lnSpc>
                <a:spcPct val="100000"/>
              </a:lnSpc>
              <a:spcBef>
                <a:spcPts val="360"/>
              </a:spcBef>
              <a:spcAft>
                <a:spcPts val="0"/>
              </a:spcAft>
              <a:buClr>
                <a:schemeClr val="lt1"/>
              </a:buClr>
              <a:buSzPts val="1800"/>
              <a:buChar char="•"/>
              <a:defRPr/>
            </a:lvl1pPr>
            <a:lvl2pPr lvl="1" algn="l">
              <a:lnSpc>
                <a:spcPct val="100000"/>
              </a:lnSpc>
              <a:spcBef>
                <a:spcPts val="360"/>
              </a:spcBef>
              <a:spcAft>
                <a:spcPts val="0"/>
              </a:spcAft>
              <a:buClr>
                <a:schemeClr val="lt1"/>
              </a:buClr>
              <a:buSzPts val="1800"/>
              <a:buChar char="•"/>
              <a:defRPr/>
            </a:lvl2pPr>
            <a:lvl3pPr lvl="2" algn="l">
              <a:lnSpc>
                <a:spcPct val="100000"/>
              </a:lnSpc>
              <a:spcBef>
                <a:spcPts val="360"/>
              </a:spcBef>
              <a:spcAft>
                <a:spcPts val="0"/>
              </a:spcAft>
              <a:buClr>
                <a:schemeClr val="lt1"/>
              </a:buClr>
              <a:buSzPts val="1800"/>
              <a:buChar char="•"/>
              <a:defRPr/>
            </a:lvl3pPr>
            <a:lvl4pPr lvl="3" algn="l">
              <a:lnSpc>
                <a:spcPct val="100000"/>
              </a:lnSpc>
              <a:spcBef>
                <a:spcPts val="360"/>
              </a:spcBef>
              <a:spcAft>
                <a:spcPts val="0"/>
              </a:spcAft>
              <a:buClr>
                <a:schemeClr val="lt1"/>
              </a:buClr>
              <a:buSzPts val="1800"/>
              <a:buChar char="•"/>
              <a:defRPr/>
            </a:lvl4pPr>
            <a:lvl5pPr lvl="4" algn="l">
              <a:lnSpc>
                <a:spcPct val="100000"/>
              </a:lnSpc>
              <a:spcBef>
                <a:spcPts val="360"/>
              </a:spcBef>
              <a:spcAft>
                <a:spcPts val="0"/>
              </a:spcAft>
              <a:buClr>
                <a:schemeClr val="lt1"/>
              </a:buClr>
              <a:buSzPts val="1800"/>
              <a:buChar char="•"/>
              <a:defRPr/>
            </a:lvl5pPr>
            <a:lvl6pPr lvl="5" algn="l">
              <a:lnSpc>
                <a:spcPct val="100000"/>
              </a:lnSpc>
              <a:spcBef>
                <a:spcPts val="360"/>
              </a:spcBef>
              <a:spcAft>
                <a:spcPts val="0"/>
              </a:spcAft>
              <a:buClr>
                <a:schemeClr val="lt1"/>
              </a:buClr>
              <a:buSzPts val="1800"/>
              <a:buChar char="•"/>
              <a:defRPr/>
            </a:lvl6pPr>
            <a:lvl7pPr lvl="6" algn="l">
              <a:lnSpc>
                <a:spcPct val="100000"/>
              </a:lnSpc>
              <a:spcBef>
                <a:spcPts val="360"/>
              </a:spcBef>
              <a:spcAft>
                <a:spcPts val="0"/>
              </a:spcAft>
              <a:buClr>
                <a:schemeClr val="lt1"/>
              </a:buClr>
              <a:buSzPts val="1800"/>
              <a:buChar char="•"/>
              <a:defRPr/>
            </a:lvl7pPr>
            <a:lvl8pPr lvl="7" algn="l">
              <a:lnSpc>
                <a:spcPct val="100000"/>
              </a:lnSpc>
              <a:spcBef>
                <a:spcPts val="360"/>
              </a:spcBef>
              <a:spcAft>
                <a:spcPts val="0"/>
              </a:spcAft>
              <a:buClr>
                <a:schemeClr val="lt1"/>
              </a:buClr>
              <a:buSzPts val="1800"/>
              <a:buChar char="•"/>
              <a:defRPr/>
            </a:lvl8pPr>
            <a:lvl9pPr lvl="8" algn="l">
              <a:lnSpc>
                <a:spcPct val="100000"/>
              </a:lnSpc>
              <a:spcBef>
                <a:spcPts val="360"/>
              </a:spcBef>
              <a:spcAft>
                <a:spcPts val="0"/>
              </a:spcAft>
              <a:buClr>
                <a:schemeClr val="lt1"/>
              </a:buClr>
              <a:buSzPts val="1800"/>
              <a:buChar char="•"/>
              <a:defRPr/>
            </a:lvl9pPr>
          </a:lstStyle>
          <a:p/>
        </p:txBody>
      </p:sp>
      <p:sp>
        <p:nvSpPr>
          <p:cNvPr id="79" name="Google Shape;79;p13"/>
          <p:cNvSpPr txBox="1"/>
          <p:nvPr>
            <p:ph idx="11" type="ftr"/>
          </p:nvPr>
        </p:nvSpPr>
        <p:spPr>
          <a:xfrm>
            <a:off x="2286000" y="6096000"/>
            <a:ext cx="4343400" cy="534987"/>
          </a:xfrm>
          <a:prstGeom prst="rect">
            <a:avLst/>
          </a:prstGeom>
          <a:noFill/>
          <a:ln>
            <a:noFill/>
          </a:ln>
        </p:spPr>
        <p:txBody>
          <a:bodyPr anchorCtr="0" anchor="b" bIns="45700" lIns="91425" spcFirstLastPara="1" rIns="91425" wrap="square" tIns="45700">
            <a:noAutofit/>
          </a:bodyPr>
          <a:lstStyle>
            <a:lvl1pPr lvl="0" algn="l">
              <a:lnSpc>
                <a:spcPct val="100000"/>
              </a:lnSpc>
              <a:spcBef>
                <a:spcPts val="360"/>
              </a:spcBef>
              <a:spcAft>
                <a:spcPts val="0"/>
              </a:spcAft>
              <a:buClr>
                <a:schemeClr val="lt1"/>
              </a:buClr>
              <a:buSzPts val="1800"/>
              <a:buChar char="•"/>
              <a:defRPr/>
            </a:lvl1pPr>
            <a:lvl2pPr lvl="1" algn="l">
              <a:lnSpc>
                <a:spcPct val="100000"/>
              </a:lnSpc>
              <a:spcBef>
                <a:spcPts val="360"/>
              </a:spcBef>
              <a:spcAft>
                <a:spcPts val="0"/>
              </a:spcAft>
              <a:buClr>
                <a:schemeClr val="lt1"/>
              </a:buClr>
              <a:buSzPts val="1800"/>
              <a:buChar char="•"/>
              <a:defRPr/>
            </a:lvl2pPr>
            <a:lvl3pPr lvl="2" algn="l">
              <a:lnSpc>
                <a:spcPct val="100000"/>
              </a:lnSpc>
              <a:spcBef>
                <a:spcPts val="360"/>
              </a:spcBef>
              <a:spcAft>
                <a:spcPts val="0"/>
              </a:spcAft>
              <a:buClr>
                <a:schemeClr val="lt1"/>
              </a:buClr>
              <a:buSzPts val="1800"/>
              <a:buChar char="•"/>
              <a:defRPr/>
            </a:lvl3pPr>
            <a:lvl4pPr lvl="3" algn="l">
              <a:lnSpc>
                <a:spcPct val="100000"/>
              </a:lnSpc>
              <a:spcBef>
                <a:spcPts val="360"/>
              </a:spcBef>
              <a:spcAft>
                <a:spcPts val="0"/>
              </a:spcAft>
              <a:buClr>
                <a:schemeClr val="lt1"/>
              </a:buClr>
              <a:buSzPts val="1800"/>
              <a:buChar char="•"/>
              <a:defRPr/>
            </a:lvl4pPr>
            <a:lvl5pPr lvl="4" algn="l">
              <a:lnSpc>
                <a:spcPct val="100000"/>
              </a:lnSpc>
              <a:spcBef>
                <a:spcPts val="360"/>
              </a:spcBef>
              <a:spcAft>
                <a:spcPts val="0"/>
              </a:spcAft>
              <a:buClr>
                <a:schemeClr val="lt1"/>
              </a:buClr>
              <a:buSzPts val="1800"/>
              <a:buChar char="•"/>
              <a:defRPr/>
            </a:lvl5pPr>
            <a:lvl6pPr lvl="5" algn="l">
              <a:lnSpc>
                <a:spcPct val="100000"/>
              </a:lnSpc>
              <a:spcBef>
                <a:spcPts val="360"/>
              </a:spcBef>
              <a:spcAft>
                <a:spcPts val="0"/>
              </a:spcAft>
              <a:buClr>
                <a:schemeClr val="lt1"/>
              </a:buClr>
              <a:buSzPts val="1800"/>
              <a:buChar char="•"/>
              <a:defRPr/>
            </a:lvl6pPr>
            <a:lvl7pPr lvl="6" algn="l">
              <a:lnSpc>
                <a:spcPct val="100000"/>
              </a:lnSpc>
              <a:spcBef>
                <a:spcPts val="360"/>
              </a:spcBef>
              <a:spcAft>
                <a:spcPts val="0"/>
              </a:spcAft>
              <a:buClr>
                <a:schemeClr val="lt1"/>
              </a:buClr>
              <a:buSzPts val="1800"/>
              <a:buChar char="•"/>
              <a:defRPr/>
            </a:lvl7pPr>
            <a:lvl8pPr lvl="7" algn="l">
              <a:lnSpc>
                <a:spcPct val="100000"/>
              </a:lnSpc>
              <a:spcBef>
                <a:spcPts val="360"/>
              </a:spcBef>
              <a:spcAft>
                <a:spcPts val="0"/>
              </a:spcAft>
              <a:buClr>
                <a:schemeClr val="lt1"/>
              </a:buClr>
              <a:buSzPts val="1800"/>
              <a:buChar char="•"/>
              <a:defRPr/>
            </a:lvl8pPr>
            <a:lvl9pPr lvl="8" algn="l">
              <a:lnSpc>
                <a:spcPct val="100000"/>
              </a:lnSpc>
              <a:spcBef>
                <a:spcPts val="360"/>
              </a:spcBef>
              <a:spcAft>
                <a:spcPts val="0"/>
              </a:spcAft>
              <a:buClr>
                <a:schemeClr val="lt1"/>
              </a:buClr>
              <a:buSzPts val="1800"/>
              <a:buChar char="•"/>
              <a:defRPr/>
            </a:lvl9pPr>
          </a:lstStyle>
          <a:p/>
        </p:txBody>
      </p:sp>
      <p:sp>
        <p:nvSpPr>
          <p:cNvPr id="80" name="Google Shape;80;p13"/>
          <p:cNvSpPr txBox="1"/>
          <p:nvPr>
            <p:ph idx="12" type="sldNum"/>
          </p:nvPr>
        </p:nvSpPr>
        <p:spPr>
          <a:xfrm>
            <a:off x="6629400" y="6400800"/>
            <a:ext cx="2286000" cy="2286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4" name="Shape 24"/>
        <p:cNvGrpSpPr/>
        <p:nvPr/>
      </p:nvGrpSpPr>
      <p:grpSpPr>
        <a:xfrm>
          <a:off x="0" y="0"/>
          <a:ext cx="0" cy="0"/>
          <a:chOff x="0" y="0"/>
          <a:chExt cx="0" cy="0"/>
        </a:xfrm>
      </p:grpSpPr>
      <p:sp>
        <p:nvSpPr>
          <p:cNvPr id="25" name="Google Shape;25;p10"/>
          <p:cNvSpPr txBox="1"/>
          <p:nvPr>
            <p:ph type="title"/>
          </p:nvPr>
        </p:nvSpPr>
        <p:spPr>
          <a:xfrm>
            <a:off x="914400" y="609600"/>
            <a:ext cx="7543800" cy="1143000"/>
          </a:xfrm>
          <a:prstGeom prst="rect">
            <a:avLst/>
          </a:prstGeom>
          <a:noFill/>
          <a:ln>
            <a:noFill/>
          </a:ln>
        </p:spPr>
        <p:txBody>
          <a:bodyPr anchorCtr="0" anchor="ctr" bIns="45700" lIns="91425" spcFirstLastPara="1" rIns="91425" wrap="square" tIns="45700">
            <a:noAutofit/>
          </a:bodyPr>
          <a:lstStyle>
            <a:lvl1pPr lvl="0" algn="l">
              <a:lnSpc>
                <a:spcPct val="85000"/>
              </a:lnSpc>
              <a:spcBef>
                <a:spcPts val="0"/>
              </a:spcBef>
              <a:spcAft>
                <a:spcPts val="0"/>
              </a:spcAft>
              <a:buSzPts val="1400"/>
              <a:buNone/>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26" name="Google Shape;26;p10"/>
          <p:cNvSpPr txBox="1"/>
          <p:nvPr>
            <p:ph idx="10" type="dt"/>
          </p:nvPr>
        </p:nvSpPr>
        <p:spPr>
          <a:xfrm>
            <a:off x="6629400" y="6096000"/>
            <a:ext cx="2286000" cy="304800"/>
          </a:xfrm>
          <a:prstGeom prst="rect">
            <a:avLst/>
          </a:prstGeom>
          <a:noFill/>
          <a:ln>
            <a:noFill/>
          </a:ln>
        </p:spPr>
        <p:txBody>
          <a:bodyPr anchorCtr="0" anchor="b" bIns="45700" lIns="91425" spcFirstLastPara="1" rIns="91425" wrap="square" tIns="45700">
            <a:noAutofit/>
          </a:bodyPr>
          <a:lstStyle>
            <a:lvl1pPr lvl="0" algn="l">
              <a:lnSpc>
                <a:spcPct val="100000"/>
              </a:lnSpc>
              <a:spcBef>
                <a:spcPts val="360"/>
              </a:spcBef>
              <a:spcAft>
                <a:spcPts val="0"/>
              </a:spcAft>
              <a:buClr>
                <a:schemeClr val="lt1"/>
              </a:buClr>
              <a:buSzPts val="1800"/>
              <a:buChar char="•"/>
              <a:defRPr/>
            </a:lvl1pPr>
            <a:lvl2pPr lvl="1" algn="l">
              <a:lnSpc>
                <a:spcPct val="100000"/>
              </a:lnSpc>
              <a:spcBef>
                <a:spcPts val="360"/>
              </a:spcBef>
              <a:spcAft>
                <a:spcPts val="0"/>
              </a:spcAft>
              <a:buClr>
                <a:schemeClr val="lt1"/>
              </a:buClr>
              <a:buSzPts val="1800"/>
              <a:buChar char="•"/>
              <a:defRPr/>
            </a:lvl2pPr>
            <a:lvl3pPr lvl="2" algn="l">
              <a:lnSpc>
                <a:spcPct val="100000"/>
              </a:lnSpc>
              <a:spcBef>
                <a:spcPts val="360"/>
              </a:spcBef>
              <a:spcAft>
                <a:spcPts val="0"/>
              </a:spcAft>
              <a:buClr>
                <a:schemeClr val="lt1"/>
              </a:buClr>
              <a:buSzPts val="1800"/>
              <a:buChar char="•"/>
              <a:defRPr/>
            </a:lvl3pPr>
            <a:lvl4pPr lvl="3" algn="l">
              <a:lnSpc>
                <a:spcPct val="100000"/>
              </a:lnSpc>
              <a:spcBef>
                <a:spcPts val="360"/>
              </a:spcBef>
              <a:spcAft>
                <a:spcPts val="0"/>
              </a:spcAft>
              <a:buClr>
                <a:schemeClr val="lt1"/>
              </a:buClr>
              <a:buSzPts val="1800"/>
              <a:buChar char="•"/>
              <a:defRPr/>
            </a:lvl4pPr>
            <a:lvl5pPr lvl="4" algn="l">
              <a:lnSpc>
                <a:spcPct val="100000"/>
              </a:lnSpc>
              <a:spcBef>
                <a:spcPts val="360"/>
              </a:spcBef>
              <a:spcAft>
                <a:spcPts val="0"/>
              </a:spcAft>
              <a:buClr>
                <a:schemeClr val="lt1"/>
              </a:buClr>
              <a:buSzPts val="1800"/>
              <a:buChar char="•"/>
              <a:defRPr/>
            </a:lvl5pPr>
            <a:lvl6pPr lvl="5" algn="l">
              <a:lnSpc>
                <a:spcPct val="100000"/>
              </a:lnSpc>
              <a:spcBef>
                <a:spcPts val="360"/>
              </a:spcBef>
              <a:spcAft>
                <a:spcPts val="0"/>
              </a:spcAft>
              <a:buClr>
                <a:schemeClr val="lt1"/>
              </a:buClr>
              <a:buSzPts val="1800"/>
              <a:buChar char="•"/>
              <a:defRPr/>
            </a:lvl6pPr>
            <a:lvl7pPr lvl="6" algn="l">
              <a:lnSpc>
                <a:spcPct val="100000"/>
              </a:lnSpc>
              <a:spcBef>
                <a:spcPts val="360"/>
              </a:spcBef>
              <a:spcAft>
                <a:spcPts val="0"/>
              </a:spcAft>
              <a:buClr>
                <a:schemeClr val="lt1"/>
              </a:buClr>
              <a:buSzPts val="1800"/>
              <a:buChar char="•"/>
              <a:defRPr/>
            </a:lvl7pPr>
            <a:lvl8pPr lvl="7" algn="l">
              <a:lnSpc>
                <a:spcPct val="100000"/>
              </a:lnSpc>
              <a:spcBef>
                <a:spcPts val="360"/>
              </a:spcBef>
              <a:spcAft>
                <a:spcPts val="0"/>
              </a:spcAft>
              <a:buClr>
                <a:schemeClr val="lt1"/>
              </a:buClr>
              <a:buSzPts val="1800"/>
              <a:buChar char="•"/>
              <a:defRPr/>
            </a:lvl8pPr>
            <a:lvl9pPr lvl="8" algn="l">
              <a:lnSpc>
                <a:spcPct val="100000"/>
              </a:lnSpc>
              <a:spcBef>
                <a:spcPts val="360"/>
              </a:spcBef>
              <a:spcAft>
                <a:spcPts val="0"/>
              </a:spcAft>
              <a:buClr>
                <a:schemeClr val="lt1"/>
              </a:buClr>
              <a:buSzPts val="1800"/>
              <a:buChar char="•"/>
              <a:defRPr/>
            </a:lvl9pPr>
          </a:lstStyle>
          <a:p/>
        </p:txBody>
      </p:sp>
      <p:sp>
        <p:nvSpPr>
          <p:cNvPr id="27" name="Google Shape;27;p10"/>
          <p:cNvSpPr txBox="1"/>
          <p:nvPr>
            <p:ph idx="11" type="ftr"/>
          </p:nvPr>
        </p:nvSpPr>
        <p:spPr>
          <a:xfrm>
            <a:off x="2286000" y="6096000"/>
            <a:ext cx="4343400" cy="534987"/>
          </a:xfrm>
          <a:prstGeom prst="rect">
            <a:avLst/>
          </a:prstGeom>
          <a:noFill/>
          <a:ln>
            <a:noFill/>
          </a:ln>
        </p:spPr>
        <p:txBody>
          <a:bodyPr anchorCtr="0" anchor="b" bIns="45700" lIns="91425" spcFirstLastPara="1" rIns="91425" wrap="square" tIns="45700">
            <a:noAutofit/>
          </a:bodyPr>
          <a:lstStyle>
            <a:lvl1pPr lvl="0" algn="l">
              <a:lnSpc>
                <a:spcPct val="100000"/>
              </a:lnSpc>
              <a:spcBef>
                <a:spcPts val="360"/>
              </a:spcBef>
              <a:spcAft>
                <a:spcPts val="0"/>
              </a:spcAft>
              <a:buClr>
                <a:schemeClr val="lt1"/>
              </a:buClr>
              <a:buSzPts val="1800"/>
              <a:buChar char="•"/>
              <a:defRPr/>
            </a:lvl1pPr>
            <a:lvl2pPr lvl="1" algn="l">
              <a:lnSpc>
                <a:spcPct val="100000"/>
              </a:lnSpc>
              <a:spcBef>
                <a:spcPts val="360"/>
              </a:spcBef>
              <a:spcAft>
                <a:spcPts val="0"/>
              </a:spcAft>
              <a:buClr>
                <a:schemeClr val="lt1"/>
              </a:buClr>
              <a:buSzPts val="1800"/>
              <a:buChar char="•"/>
              <a:defRPr/>
            </a:lvl2pPr>
            <a:lvl3pPr lvl="2" algn="l">
              <a:lnSpc>
                <a:spcPct val="100000"/>
              </a:lnSpc>
              <a:spcBef>
                <a:spcPts val="360"/>
              </a:spcBef>
              <a:spcAft>
                <a:spcPts val="0"/>
              </a:spcAft>
              <a:buClr>
                <a:schemeClr val="lt1"/>
              </a:buClr>
              <a:buSzPts val="1800"/>
              <a:buChar char="•"/>
              <a:defRPr/>
            </a:lvl3pPr>
            <a:lvl4pPr lvl="3" algn="l">
              <a:lnSpc>
                <a:spcPct val="100000"/>
              </a:lnSpc>
              <a:spcBef>
                <a:spcPts val="360"/>
              </a:spcBef>
              <a:spcAft>
                <a:spcPts val="0"/>
              </a:spcAft>
              <a:buClr>
                <a:schemeClr val="lt1"/>
              </a:buClr>
              <a:buSzPts val="1800"/>
              <a:buChar char="•"/>
              <a:defRPr/>
            </a:lvl4pPr>
            <a:lvl5pPr lvl="4" algn="l">
              <a:lnSpc>
                <a:spcPct val="100000"/>
              </a:lnSpc>
              <a:spcBef>
                <a:spcPts val="360"/>
              </a:spcBef>
              <a:spcAft>
                <a:spcPts val="0"/>
              </a:spcAft>
              <a:buClr>
                <a:schemeClr val="lt1"/>
              </a:buClr>
              <a:buSzPts val="1800"/>
              <a:buChar char="•"/>
              <a:defRPr/>
            </a:lvl5pPr>
            <a:lvl6pPr lvl="5" algn="l">
              <a:lnSpc>
                <a:spcPct val="100000"/>
              </a:lnSpc>
              <a:spcBef>
                <a:spcPts val="360"/>
              </a:spcBef>
              <a:spcAft>
                <a:spcPts val="0"/>
              </a:spcAft>
              <a:buClr>
                <a:schemeClr val="lt1"/>
              </a:buClr>
              <a:buSzPts val="1800"/>
              <a:buChar char="•"/>
              <a:defRPr/>
            </a:lvl6pPr>
            <a:lvl7pPr lvl="6" algn="l">
              <a:lnSpc>
                <a:spcPct val="100000"/>
              </a:lnSpc>
              <a:spcBef>
                <a:spcPts val="360"/>
              </a:spcBef>
              <a:spcAft>
                <a:spcPts val="0"/>
              </a:spcAft>
              <a:buClr>
                <a:schemeClr val="lt1"/>
              </a:buClr>
              <a:buSzPts val="1800"/>
              <a:buChar char="•"/>
              <a:defRPr/>
            </a:lvl7pPr>
            <a:lvl8pPr lvl="7" algn="l">
              <a:lnSpc>
                <a:spcPct val="100000"/>
              </a:lnSpc>
              <a:spcBef>
                <a:spcPts val="360"/>
              </a:spcBef>
              <a:spcAft>
                <a:spcPts val="0"/>
              </a:spcAft>
              <a:buClr>
                <a:schemeClr val="lt1"/>
              </a:buClr>
              <a:buSzPts val="1800"/>
              <a:buChar char="•"/>
              <a:defRPr/>
            </a:lvl8pPr>
            <a:lvl9pPr lvl="8" algn="l">
              <a:lnSpc>
                <a:spcPct val="100000"/>
              </a:lnSpc>
              <a:spcBef>
                <a:spcPts val="360"/>
              </a:spcBef>
              <a:spcAft>
                <a:spcPts val="0"/>
              </a:spcAft>
              <a:buClr>
                <a:schemeClr val="lt1"/>
              </a:buClr>
              <a:buSzPts val="1800"/>
              <a:buChar char="•"/>
              <a:defRPr/>
            </a:lvl9pPr>
          </a:lstStyle>
          <a:p/>
        </p:txBody>
      </p:sp>
      <p:sp>
        <p:nvSpPr>
          <p:cNvPr id="28" name="Google Shape;28;p10"/>
          <p:cNvSpPr txBox="1"/>
          <p:nvPr>
            <p:ph idx="12" type="sldNum"/>
          </p:nvPr>
        </p:nvSpPr>
        <p:spPr>
          <a:xfrm>
            <a:off x="6629400" y="6400800"/>
            <a:ext cx="2286000" cy="2286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9" name="Shape 29"/>
        <p:cNvGrpSpPr/>
        <p:nvPr/>
      </p:nvGrpSpPr>
      <p:grpSpPr>
        <a:xfrm>
          <a:off x="0" y="0"/>
          <a:ext cx="0" cy="0"/>
          <a:chOff x="0" y="0"/>
          <a:chExt cx="0" cy="0"/>
        </a:xfrm>
      </p:grpSpPr>
      <p:sp>
        <p:nvSpPr>
          <p:cNvPr id="30" name="Google Shape;30;p9"/>
          <p:cNvSpPr txBox="1"/>
          <p:nvPr>
            <p:ph idx="10" type="dt"/>
          </p:nvPr>
        </p:nvSpPr>
        <p:spPr>
          <a:xfrm>
            <a:off x="6629400" y="6096000"/>
            <a:ext cx="2286000" cy="304800"/>
          </a:xfrm>
          <a:prstGeom prst="rect">
            <a:avLst/>
          </a:prstGeom>
          <a:noFill/>
          <a:ln>
            <a:noFill/>
          </a:ln>
        </p:spPr>
        <p:txBody>
          <a:bodyPr anchorCtr="0" anchor="b" bIns="45700" lIns="91425" spcFirstLastPara="1" rIns="91425" wrap="square" tIns="45700">
            <a:noAutofit/>
          </a:bodyPr>
          <a:lstStyle>
            <a:lvl1pPr lvl="0" algn="l">
              <a:lnSpc>
                <a:spcPct val="100000"/>
              </a:lnSpc>
              <a:spcBef>
                <a:spcPts val="360"/>
              </a:spcBef>
              <a:spcAft>
                <a:spcPts val="0"/>
              </a:spcAft>
              <a:buClr>
                <a:schemeClr val="lt1"/>
              </a:buClr>
              <a:buSzPts val="1800"/>
              <a:buChar char="•"/>
              <a:defRPr/>
            </a:lvl1pPr>
            <a:lvl2pPr lvl="1" algn="l">
              <a:lnSpc>
                <a:spcPct val="100000"/>
              </a:lnSpc>
              <a:spcBef>
                <a:spcPts val="360"/>
              </a:spcBef>
              <a:spcAft>
                <a:spcPts val="0"/>
              </a:spcAft>
              <a:buClr>
                <a:schemeClr val="lt1"/>
              </a:buClr>
              <a:buSzPts val="1800"/>
              <a:buChar char="•"/>
              <a:defRPr/>
            </a:lvl2pPr>
            <a:lvl3pPr lvl="2" algn="l">
              <a:lnSpc>
                <a:spcPct val="100000"/>
              </a:lnSpc>
              <a:spcBef>
                <a:spcPts val="360"/>
              </a:spcBef>
              <a:spcAft>
                <a:spcPts val="0"/>
              </a:spcAft>
              <a:buClr>
                <a:schemeClr val="lt1"/>
              </a:buClr>
              <a:buSzPts val="1800"/>
              <a:buChar char="•"/>
              <a:defRPr/>
            </a:lvl3pPr>
            <a:lvl4pPr lvl="3" algn="l">
              <a:lnSpc>
                <a:spcPct val="100000"/>
              </a:lnSpc>
              <a:spcBef>
                <a:spcPts val="360"/>
              </a:spcBef>
              <a:spcAft>
                <a:spcPts val="0"/>
              </a:spcAft>
              <a:buClr>
                <a:schemeClr val="lt1"/>
              </a:buClr>
              <a:buSzPts val="1800"/>
              <a:buChar char="•"/>
              <a:defRPr/>
            </a:lvl4pPr>
            <a:lvl5pPr lvl="4" algn="l">
              <a:lnSpc>
                <a:spcPct val="100000"/>
              </a:lnSpc>
              <a:spcBef>
                <a:spcPts val="360"/>
              </a:spcBef>
              <a:spcAft>
                <a:spcPts val="0"/>
              </a:spcAft>
              <a:buClr>
                <a:schemeClr val="lt1"/>
              </a:buClr>
              <a:buSzPts val="1800"/>
              <a:buChar char="•"/>
              <a:defRPr/>
            </a:lvl5pPr>
            <a:lvl6pPr lvl="5" algn="l">
              <a:lnSpc>
                <a:spcPct val="100000"/>
              </a:lnSpc>
              <a:spcBef>
                <a:spcPts val="360"/>
              </a:spcBef>
              <a:spcAft>
                <a:spcPts val="0"/>
              </a:spcAft>
              <a:buClr>
                <a:schemeClr val="lt1"/>
              </a:buClr>
              <a:buSzPts val="1800"/>
              <a:buChar char="•"/>
              <a:defRPr/>
            </a:lvl6pPr>
            <a:lvl7pPr lvl="6" algn="l">
              <a:lnSpc>
                <a:spcPct val="100000"/>
              </a:lnSpc>
              <a:spcBef>
                <a:spcPts val="360"/>
              </a:spcBef>
              <a:spcAft>
                <a:spcPts val="0"/>
              </a:spcAft>
              <a:buClr>
                <a:schemeClr val="lt1"/>
              </a:buClr>
              <a:buSzPts val="1800"/>
              <a:buChar char="•"/>
              <a:defRPr/>
            </a:lvl7pPr>
            <a:lvl8pPr lvl="7" algn="l">
              <a:lnSpc>
                <a:spcPct val="100000"/>
              </a:lnSpc>
              <a:spcBef>
                <a:spcPts val="360"/>
              </a:spcBef>
              <a:spcAft>
                <a:spcPts val="0"/>
              </a:spcAft>
              <a:buClr>
                <a:schemeClr val="lt1"/>
              </a:buClr>
              <a:buSzPts val="1800"/>
              <a:buChar char="•"/>
              <a:defRPr/>
            </a:lvl8pPr>
            <a:lvl9pPr lvl="8" algn="l">
              <a:lnSpc>
                <a:spcPct val="100000"/>
              </a:lnSpc>
              <a:spcBef>
                <a:spcPts val="360"/>
              </a:spcBef>
              <a:spcAft>
                <a:spcPts val="0"/>
              </a:spcAft>
              <a:buClr>
                <a:schemeClr val="lt1"/>
              </a:buClr>
              <a:buSzPts val="1800"/>
              <a:buChar char="•"/>
              <a:defRPr/>
            </a:lvl9pPr>
          </a:lstStyle>
          <a:p/>
        </p:txBody>
      </p:sp>
      <p:sp>
        <p:nvSpPr>
          <p:cNvPr id="31" name="Google Shape;31;p9"/>
          <p:cNvSpPr txBox="1"/>
          <p:nvPr>
            <p:ph idx="11" type="ftr"/>
          </p:nvPr>
        </p:nvSpPr>
        <p:spPr>
          <a:xfrm>
            <a:off x="2286000" y="6096000"/>
            <a:ext cx="4343400" cy="534987"/>
          </a:xfrm>
          <a:prstGeom prst="rect">
            <a:avLst/>
          </a:prstGeom>
          <a:noFill/>
          <a:ln>
            <a:noFill/>
          </a:ln>
        </p:spPr>
        <p:txBody>
          <a:bodyPr anchorCtr="0" anchor="b" bIns="45700" lIns="91425" spcFirstLastPara="1" rIns="91425" wrap="square" tIns="45700">
            <a:noAutofit/>
          </a:bodyPr>
          <a:lstStyle>
            <a:lvl1pPr lvl="0" algn="l">
              <a:lnSpc>
                <a:spcPct val="100000"/>
              </a:lnSpc>
              <a:spcBef>
                <a:spcPts val="360"/>
              </a:spcBef>
              <a:spcAft>
                <a:spcPts val="0"/>
              </a:spcAft>
              <a:buClr>
                <a:schemeClr val="lt1"/>
              </a:buClr>
              <a:buSzPts val="1800"/>
              <a:buChar char="•"/>
              <a:defRPr/>
            </a:lvl1pPr>
            <a:lvl2pPr lvl="1" algn="l">
              <a:lnSpc>
                <a:spcPct val="100000"/>
              </a:lnSpc>
              <a:spcBef>
                <a:spcPts val="360"/>
              </a:spcBef>
              <a:spcAft>
                <a:spcPts val="0"/>
              </a:spcAft>
              <a:buClr>
                <a:schemeClr val="lt1"/>
              </a:buClr>
              <a:buSzPts val="1800"/>
              <a:buChar char="•"/>
              <a:defRPr/>
            </a:lvl2pPr>
            <a:lvl3pPr lvl="2" algn="l">
              <a:lnSpc>
                <a:spcPct val="100000"/>
              </a:lnSpc>
              <a:spcBef>
                <a:spcPts val="360"/>
              </a:spcBef>
              <a:spcAft>
                <a:spcPts val="0"/>
              </a:spcAft>
              <a:buClr>
                <a:schemeClr val="lt1"/>
              </a:buClr>
              <a:buSzPts val="1800"/>
              <a:buChar char="•"/>
              <a:defRPr/>
            </a:lvl3pPr>
            <a:lvl4pPr lvl="3" algn="l">
              <a:lnSpc>
                <a:spcPct val="100000"/>
              </a:lnSpc>
              <a:spcBef>
                <a:spcPts val="360"/>
              </a:spcBef>
              <a:spcAft>
                <a:spcPts val="0"/>
              </a:spcAft>
              <a:buClr>
                <a:schemeClr val="lt1"/>
              </a:buClr>
              <a:buSzPts val="1800"/>
              <a:buChar char="•"/>
              <a:defRPr/>
            </a:lvl4pPr>
            <a:lvl5pPr lvl="4" algn="l">
              <a:lnSpc>
                <a:spcPct val="100000"/>
              </a:lnSpc>
              <a:spcBef>
                <a:spcPts val="360"/>
              </a:spcBef>
              <a:spcAft>
                <a:spcPts val="0"/>
              </a:spcAft>
              <a:buClr>
                <a:schemeClr val="lt1"/>
              </a:buClr>
              <a:buSzPts val="1800"/>
              <a:buChar char="•"/>
              <a:defRPr/>
            </a:lvl5pPr>
            <a:lvl6pPr lvl="5" algn="l">
              <a:lnSpc>
                <a:spcPct val="100000"/>
              </a:lnSpc>
              <a:spcBef>
                <a:spcPts val="360"/>
              </a:spcBef>
              <a:spcAft>
                <a:spcPts val="0"/>
              </a:spcAft>
              <a:buClr>
                <a:schemeClr val="lt1"/>
              </a:buClr>
              <a:buSzPts val="1800"/>
              <a:buChar char="•"/>
              <a:defRPr/>
            </a:lvl6pPr>
            <a:lvl7pPr lvl="6" algn="l">
              <a:lnSpc>
                <a:spcPct val="100000"/>
              </a:lnSpc>
              <a:spcBef>
                <a:spcPts val="360"/>
              </a:spcBef>
              <a:spcAft>
                <a:spcPts val="0"/>
              </a:spcAft>
              <a:buClr>
                <a:schemeClr val="lt1"/>
              </a:buClr>
              <a:buSzPts val="1800"/>
              <a:buChar char="•"/>
              <a:defRPr/>
            </a:lvl7pPr>
            <a:lvl8pPr lvl="7" algn="l">
              <a:lnSpc>
                <a:spcPct val="100000"/>
              </a:lnSpc>
              <a:spcBef>
                <a:spcPts val="360"/>
              </a:spcBef>
              <a:spcAft>
                <a:spcPts val="0"/>
              </a:spcAft>
              <a:buClr>
                <a:schemeClr val="lt1"/>
              </a:buClr>
              <a:buSzPts val="1800"/>
              <a:buChar char="•"/>
              <a:defRPr/>
            </a:lvl8pPr>
            <a:lvl9pPr lvl="8" algn="l">
              <a:lnSpc>
                <a:spcPct val="100000"/>
              </a:lnSpc>
              <a:spcBef>
                <a:spcPts val="360"/>
              </a:spcBef>
              <a:spcAft>
                <a:spcPts val="0"/>
              </a:spcAft>
              <a:buClr>
                <a:schemeClr val="lt1"/>
              </a:buClr>
              <a:buSzPts val="1800"/>
              <a:buChar char="•"/>
              <a:defRPr/>
            </a:lvl9pPr>
          </a:lstStyle>
          <a:p/>
        </p:txBody>
      </p:sp>
      <p:sp>
        <p:nvSpPr>
          <p:cNvPr id="32" name="Google Shape;32;p9"/>
          <p:cNvSpPr txBox="1"/>
          <p:nvPr>
            <p:ph idx="12" type="sldNum"/>
          </p:nvPr>
        </p:nvSpPr>
        <p:spPr>
          <a:xfrm>
            <a:off x="6629400" y="6400800"/>
            <a:ext cx="2286000" cy="2286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3" name="Shape 33"/>
        <p:cNvGrpSpPr/>
        <p:nvPr/>
      </p:nvGrpSpPr>
      <p:grpSpPr>
        <a:xfrm>
          <a:off x="0" y="0"/>
          <a:ext cx="0" cy="0"/>
          <a:chOff x="0" y="0"/>
          <a:chExt cx="0" cy="0"/>
        </a:xfrm>
      </p:grpSpPr>
      <p:sp>
        <p:nvSpPr>
          <p:cNvPr id="34" name="Google Shape;34;p5"/>
          <p:cNvSpPr txBox="1"/>
          <p:nvPr>
            <p:ph type="title"/>
          </p:nvPr>
        </p:nvSpPr>
        <p:spPr>
          <a:xfrm rot="5400000">
            <a:off x="4848225" y="2333625"/>
            <a:ext cx="5334000" cy="1885950"/>
          </a:xfrm>
          <a:prstGeom prst="rect">
            <a:avLst/>
          </a:prstGeom>
          <a:noFill/>
          <a:ln>
            <a:noFill/>
          </a:ln>
        </p:spPr>
        <p:txBody>
          <a:bodyPr anchorCtr="0" anchor="ctr" bIns="45700" lIns="91425" spcFirstLastPara="1" rIns="91425" wrap="square" tIns="45700">
            <a:noAutofit/>
          </a:bodyPr>
          <a:lstStyle>
            <a:lvl1pPr lvl="0" algn="l">
              <a:lnSpc>
                <a:spcPct val="85000"/>
              </a:lnSpc>
              <a:spcBef>
                <a:spcPts val="0"/>
              </a:spcBef>
              <a:spcAft>
                <a:spcPts val="0"/>
              </a:spcAft>
              <a:buSzPts val="1400"/>
              <a:buNone/>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35" name="Google Shape;35;p5"/>
          <p:cNvSpPr txBox="1"/>
          <p:nvPr>
            <p:ph idx="1" type="body"/>
          </p:nvPr>
        </p:nvSpPr>
        <p:spPr>
          <a:xfrm rot="5400000">
            <a:off x="1000125" y="523875"/>
            <a:ext cx="5334000" cy="550545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1080"/>
              </a:spcBef>
              <a:spcAft>
                <a:spcPts val="0"/>
              </a:spcAft>
              <a:buSzPts val="1800"/>
              <a:buChar char="•"/>
              <a:defRPr/>
            </a:lvl1pPr>
            <a:lvl2pPr indent="-342900" lvl="1" marL="914400" algn="l">
              <a:lnSpc>
                <a:spcPct val="100000"/>
              </a:lnSpc>
              <a:spcBef>
                <a:spcPts val="720"/>
              </a:spcBef>
              <a:spcAft>
                <a:spcPts val="0"/>
              </a:spcAft>
              <a:buSzPts val="1800"/>
              <a:buChar char="–"/>
              <a:defRPr/>
            </a:lvl2pPr>
            <a:lvl3pPr indent="-342900" lvl="2" marL="1371600" algn="l">
              <a:lnSpc>
                <a:spcPct val="95000"/>
              </a:lnSpc>
              <a:spcBef>
                <a:spcPts val="630"/>
              </a:spcBef>
              <a:spcAft>
                <a:spcPts val="0"/>
              </a:spcAft>
              <a:buSzPts val="1800"/>
              <a:buChar char="•"/>
              <a:defRPr/>
            </a:lvl3pPr>
            <a:lvl4pPr indent="-342900" lvl="3" marL="1828800" algn="l">
              <a:lnSpc>
                <a:spcPct val="75000"/>
              </a:lnSpc>
              <a:spcBef>
                <a:spcPts val="540"/>
              </a:spcBef>
              <a:spcAft>
                <a:spcPts val="0"/>
              </a:spcAft>
              <a:buSzPts val="1800"/>
              <a:buChar char="–"/>
              <a:defRPr/>
            </a:lvl4pPr>
            <a:lvl5pPr indent="-342900" lvl="4" marL="2286000" algn="l">
              <a:lnSpc>
                <a:spcPct val="75000"/>
              </a:lnSpc>
              <a:spcBef>
                <a:spcPts val="540"/>
              </a:spcBef>
              <a:spcAft>
                <a:spcPts val="0"/>
              </a:spcAft>
              <a:buSzPts val="1800"/>
              <a:buChar char="»"/>
              <a:defRPr/>
            </a:lvl5pPr>
            <a:lvl6pPr indent="-342900" lvl="5" marL="2743200" algn="l">
              <a:lnSpc>
                <a:spcPct val="75000"/>
              </a:lnSpc>
              <a:spcBef>
                <a:spcPts val="540"/>
              </a:spcBef>
              <a:spcAft>
                <a:spcPts val="0"/>
              </a:spcAft>
              <a:buSzPts val="1800"/>
              <a:buChar char="»"/>
              <a:defRPr/>
            </a:lvl6pPr>
            <a:lvl7pPr indent="-342900" lvl="6" marL="3200400" algn="l">
              <a:lnSpc>
                <a:spcPct val="75000"/>
              </a:lnSpc>
              <a:spcBef>
                <a:spcPts val="540"/>
              </a:spcBef>
              <a:spcAft>
                <a:spcPts val="0"/>
              </a:spcAft>
              <a:buSzPts val="1800"/>
              <a:buChar char="»"/>
              <a:defRPr/>
            </a:lvl7pPr>
            <a:lvl8pPr indent="-342900" lvl="7" marL="3657600" algn="l">
              <a:lnSpc>
                <a:spcPct val="75000"/>
              </a:lnSpc>
              <a:spcBef>
                <a:spcPts val="540"/>
              </a:spcBef>
              <a:spcAft>
                <a:spcPts val="0"/>
              </a:spcAft>
              <a:buSzPts val="1800"/>
              <a:buChar char="»"/>
              <a:defRPr/>
            </a:lvl8pPr>
            <a:lvl9pPr indent="-342900" lvl="8" marL="4114800" algn="l">
              <a:lnSpc>
                <a:spcPct val="75000"/>
              </a:lnSpc>
              <a:spcBef>
                <a:spcPts val="540"/>
              </a:spcBef>
              <a:spcAft>
                <a:spcPts val="0"/>
              </a:spcAft>
              <a:buSzPts val="1800"/>
              <a:buChar char="»"/>
              <a:defRPr/>
            </a:lvl9pPr>
          </a:lstStyle>
          <a:p/>
        </p:txBody>
      </p:sp>
      <p:sp>
        <p:nvSpPr>
          <p:cNvPr id="36" name="Google Shape;36;p5"/>
          <p:cNvSpPr txBox="1"/>
          <p:nvPr>
            <p:ph idx="10" type="dt"/>
          </p:nvPr>
        </p:nvSpPr>
        <p:spPr>
          <a:xfrm>
            <a:off x="6629400" y="6096000"/>
            <a:ext cx="2286000" cy="304800"/>
          </a:xfrm>
          <a:prstGeom prst="rect">
            <a:avLst/>
          </a:prstGeom>
          <a:noFill/>
          <a:ln>
            <a:noFill/>
          </a:ln>
        </p:spPr>
        <p:txBody>
          <a:bodyPr anchorCtr="0" anchor="b" bIns="45700" lIns="91425" spcFirstLastPara="1" rIns="91425" wrap="square" tIns="45700">
            <a:noAutofit/>
          </a:bodyPr>
          <a:lstStyle>
            <a:lvl1pPr lvl="0" algn="l">
              <a:lnSpc>
                <a:spcPct val="100000"/>
              </a:lnSpc>
              <a:spcBef>
                <a:spcPts val="360"/>
              </a:spcBef>
              <a:spcAft>
                <a:spcPts val="0"/>
              </a:spcAft>
              <a:buClr>
                <a:schemeClr val="lt1"/>
              </a:buClr>
              <a:buSzPts val="1800"/>
              <a:buChar char="•"/>
              <a:defRPr/>
            </a:lvl1pPr>
            <a:lvl2pPr lvl="1" algn="l">
              <a:lnSpc>
                <a:spcPct val="100000"/>
              </a:lnSpc>
              <a:spcBef>
                <a:spcPts val="360"/>
              </a:spcBef>
              <a:spcAft>
                <a:spcPts val="0"/>
              </a:spcAft>
              <a:buClr>
                <a:schemeClr val="lt1"/>
              </a:buClr>
              <a:buSzPts val="1800"/>
              <a:buChar char="•"/>
              <a:defRPr/>
            </a:lvl2pPr>
            <a:lvl3pPr lvl="2" algn="l">
              <a:lnSpc>
                <a:spcPct val="100000"/>
              </a:lnSpc>
              <a:spcBef>
                <a:spcPts val="360"/>
              </a:spcBef>
              <a:spcAft>
                <a:spcPts val="0"/>
              </a:spcAft>
              <a:buClr>
                <a:schemeClr val="lt1"/>
              </a:buClr>
              <a:buSzPts val="1800"/>
              <a:buChar char="•"/>
              <a:defRPr/>
            </a:lvl3pPr>
            <a:lvl4pPr lvl="3" algn="l">
              <a:lnSpc>
                <a:spcPct val="100000"/>
              </a:lnSpc>
              <a:spcBef>
                <a:spcPts val="360"/>
              </a:spcBef>
              <a:spcAft>
                <a:spcPts val="0"/>
              </a:spcAft>
              <a:buClr>
                <a:schemeClr val="lt1"/>
              </a:buClr>
              <a:buSzPts val="1800"/>
              <a:buChar char="•"/>
              <a:defRPr/>
            </a:lvl4pPr>
            <a:lvl5pPr lvl="4" algn="l">
              <a:lnSpc>
                <a:spcPct val="100000"/>
              </a:lnSpc>
              <a:spcBef>
                <a:spcPts val="360"/>
              </a:spcBef>
              <a:spcAft>
                <a:spcPts val="0"/>
              </a:spcAft>
              <a:buClr>
                <a:schemeClr val="lt1"/>
              </a:buClr>
              <a:buSzPts val="1800"/>
              <a:buChar char="•"/>
              <a:defRPr/>
            </a:lvl5pPr>
            <a:lvl6pPr lvl="5" algn="l">
              <a:lnSpc>
                <a:spcPct val="100000"/>
              </a:lnSpc>
              <a:spcBef>
                <a:spcPts val="360"/>
              </a:spcBef>
              <a:spcAft>
                <a:spcPts val="0"/>
              </a:spcAft>
              <a:buClr>
                <a:schemeClr val="lt1"/>
              </a:buClr>
              <a:buSzPts val="1800"/>
              <a:buChar char="•"/>
              <a:defRPr/>
            </a:lvl6pPr>
            <a:lvl7pPr lvl="6" algn="l">
              <a:lnSpc>
                <a:spcPct val="100000"/>
              </a:lnSpc>
              <a:spcBef>
                <a:spcPts val="360"/>
              </a:spcBef>
              <a:spcAft>
                <a:spcPts val="0"/>
              </a:spcAft>
              <a:buClr>
                <a:schemeClr val="lt1"/>
              </a:buClr>
              <a:buSzPts val="1800"/>
              <a:buChar char="•"/>
              <a:defRPr/>
            </a:lvl7pPr>
            <a:lvl8pPr lvl="7" algn="l">
              <a:lnSpc>
                <a:spcPct val="100000"/>
              </a:lnSpc>
              <a:spcBef>
                <a:spcPts val="360"/>
              </a:spcBef>
              <a:spcAft>
                <a:spcPts val="0"/>
              </a:spcAft>
              <a:buClr>
                <a:schemeClr val="lt1"/>
              </a:buClr>
              <a:buSzPts val="1800"/>
              <a:buChar char="•"/>
              <a:defRPr/>
            </a:lvl8pPr>
            <a:lvl9pPr lvl="8" algn="l">
              <a:lnSpc>
                <a:spcPct val="100000"/>
              </a:lnSpc>
              <a:spcBef>
                <a:spcPts val="360"/>
              </a:spcBef>
              <a:spcAft>
                <a:spcPts val="0"/>
              </a:spcAft>
              <a:buClr>
                <a:schemeClr val="lt1"/>
              </a:buClr>
              <a:buSzPts val="1800"/>
              <a:buChar char="•"/>
              <a:defRPr/>
            </a:lvl9pPr>
          </a:lstStyle>
          <a:p/>
        </p:txBody>
      </p:sp>
      <p:sp>
        <p:nvSpPr>
          <p:cNvPr id="37" name="Google Shape;37;p5"/>
          <p:cNvSpPr txBox="1"/>
          <p:nvPr>
            <p:ph idx="11" type="ftr"/>
          </p:nvPr>
        </p:nvSpPr>
        <p:spPr>
          <a:xfrm>
            <a:off x="2286000" y="6096000"/>
            <a:ext cx="4343400" cy="534987"/>
          </a:xfrm>
          <a:prstGeom prst="rect">
            <a:avLst/>
          </a:prstGeom>
          <a:noFill/>
          <a:ln>
            <a:noFill/>
          </a:ln>
        </p:spPr>
        <p:txBody>
          <a:bodyPr anchorCtr="0" anchor="b" bIns="45700" lIns="91425" spcFirstLastPara="1" rIns="91425" wrap="square" tIns="45700">
            <a:noAutofit/>
          </a:bodyPr>
          <a:lstStyle>
            <a:lvl1pPr lvl="0" algn="l">
              <a:lnSpc>
                <a:spcPct val="100000"/>
              </a:lnSpc>
              <a:spcBef>
                <a:spcPts val="360"/>
              </a:spcBef>
              <a:spcAft>
                <a:spcPts val="0"/>
              </a:spcAft>
              <a:buClr>
                <a:schemeClr val="lt1"/>
              </a:buClr>
              <a:buSzPts val="1800"/>
              <a:buChar char="•"/>
              <a:defRPr/>
            </a:lvl1pPr>
            <a:lvl2pPr lvl="1" algn="l">
              <a:lnSpc>
                <a:spcPct val="100000"/>
              </a:lnSpc>
              <a:spcBef>
                <a:spcPts val="360"/>
              </a:spcBef>
              <a:spcAft>
                <a:spcPts val="0"/>
              </a:spcAft>
              <a:buClr>
                <a:schemeClr val="lt1"/>
              </a:buClr>
              <a:buSzPts val="1800"/>
              <a:buChar char="•"/>
              <a:defRPr/>
            </a:lvl2pPr>
            <a:lvl3pPr lvl="2" algn="l">
              <a:lnSpc>
                <a:spcPct val="100000"/>
              </a:lnSpc>
              <a:spcBef>
                <a:spcPts val="360"/>
              </a:spcBef>
              <a:spcAft>
                <a:spcPts val="0"/>
              </a:spcAft>
              <a:buClr>
                <a:schemeClr val="lt1"/>
              </a:buClr>
              <a:buSzPts val="1800"/>
              <a:buChar char="•"/>
              <a:defRPr/>
            </a:lvl3pPr>
            <a:lvl4pPr lvl="3" algn="l">
              <a:lnSpc>
                <a:spcPct val="100000"/>
              </a:lnSpc>
              <a:spcBef>
                <a:spcPts val="360"/>
              </a:spcBef>
              <a:spcAft>
                <a:spcPts val="0"/>
              </a:spcAft>
              <a:buClr>
                <a:schemeClr val="lt1"/>
              </a:buClr>
              <a:buSzPts val="1800"/>
              <a:buChar char="•"/>
              <a:defRPr/>
            </a:lvl4pPr>
            <a:lvl5pPr lvl="4" algn="l">
              <a:lnSpc>
                <a:spcPct val="100000"/>
              </a:lnSpc>
              <a:spcBef>
                <a:spcPts val="360"/>
              </a:spcBef>
              <a:spcAft>
                <a:spcPts val="0"/>
              </a:spcAft>
              <a:buClr>
                <a:schemeClr val="lt1"/>
              </a:buClr>
              <a:buSzPts val="1800"/>
              <a:buChar char="•"/>
              <a:defRPr/>
            </a:lvl5pPr>
            <a:lvl6pPr lvl="5" algn="l">
              <a:lnSpc>
                <a:spcPct val="100000"/>
              </a:lnSpc>
              <a:spcBef>
                <a:spcPts val="360"/>
              </a:spcBef>
              <a:spcAft>
                <a:spcPts val="0"/>
              </a:spcAft>
              <a:buClr>
                <a:schemeClr val="lt1"/>
              </a:buClr>
              <a:buSzPts val="1800"/>
              <a:buChar char="•"/>
              <a:defRPr/>
            </a:lvl6pPr>
            <a:lvl7pPr lvl="6" algn="l">
              <a:lnSpc>
                <a:spcPct val="100000"/>
              </a:lnSpc>
              <a:spcBef>
                <a:spcPts val="360"/>
              </a:spcBef>
              <a:spcAft>
                <a:spcPts val="0"/>
              </a:spcAft>
              <a:buClr>
                <a:schemeClr val="lt1"/>
              </a:buClr>
              <a:buSzPts val="1800"/>
              <a:buChar char="•"/>
              <a:defRPr/>
            </a:lvl7pPr>
            <a:lvl8pPr lvl="7" algn="l">
              <a:lnSpc>
                <a:spcPct val="100000"/>
              </a:lnSpc>
              <a:spcBef>
                <a:spcPts val="360"/>
              </a:spcBef>
              <a:spcAft>
                <a:spcPts val="0"/>
              </a:spcAft>
              <a:buClr>
                <a:schemeClr val="lt1"/>
              </a:buClr>
              <a:buSzPts val="1800"/>
              <a:buChar char="•"/>
              <a:defRPr/>
            </a:lvl8pPr>
            <a:lvl9pPr lvl="8" algn="l">
              <a:lnSpc>
                <a:spcPct val="100000"/>
              </a:lnSpc>
              <a:spcBef>
                <a:spcPts val="360"/>
              </a:spcBef>
              <a:spcAft>
                <a:spcPts val="0"/>
              </a:spcAft>
              <a:buClr>
                <a:schemeClr val="lt1"/>
              </a:buClr>
              <a:buSzPts val="1800"/>
              <a:buChar char="•"/>
              <a:defRPr/>
            </a:lvl9pPr>
          </a:lstStyle>
          <a:p/>
        </p:txBody>
      </p:sp>
      <p:sp>
        <p:nvSpPr>
          <p:cNvPr id="38" name="Google Shape;38;p5"/>
          <p:cNvSpPr txBox="1"/>
          <p:nvPr>
            <p:ph idx="12" type="sldNum"/>
          </p:nvPr>
        </p:nvSpPr>
        <p:spPr>
          <a:xfrm>
            <a:off x="6629400" y="6400800"/>
            <a:ext cx="2286000" cy="2286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9" name="Shape 39"/>
        <p:cNvGrpSpPr/>
        <p:nvPr/>
      </p:nvGrpSpPr>
      <p:grpSpPr>
        <a:xfrm>
          <a:off x="0" y="0"/>
          <a:ext cx="0" cy="0"/>
          <a:chOff x="0" y="0"/>
          <a:chExt cx="0" cy="0"/>
        </a:xfrm>
      </p:grpSpPr>
      <p:sp>
        <p:nvSpPr>
          <p:cNvPr id="40" name="Google Shape;40;p6"/>
          <p:cNvSpPr txBox="1"/>
          <p:nvPr>
            <p:ph type="title"/>
          </p:nvPr>
        </p:nvSpPr>
        <p:spPr>
          <a:xfrm>
            <a:off x="914400" y="609600"/>
            <a:ext cx="7543800" cy="1143000"/>
          </a:xfrm>
          <a:prstGeom prst="rect">
            <a:avLst/>
          </a:prstGeom>
          <a:noFill/>
          <a:ln>
            <a:noFill/>
          </a:ln>
        </p:spPr>
        <p:txBody>
          <a:bodyPr anchorCtr="0" anchor="ctr" bIns="45700" lIns="91425" spcFirstLastPara="1" rIns="91425" wrap="square" tIns="45700">
            <a:noAutofit/>
          </a:bodyPr>
          <a:lstStyle>
            <a:lvl1pPr lvl="0" algn="l">
              <a:lnSpc>
                <a:spcPct val="85000"/>
              </a:lnSpc>
              <a:spcBef>
                <a:spcPts val="0"/>
              </a:spcBef>
              <a:spcAft>
                <a:spcPts val="0"/>
              </a:spcAft>
              <a:buSzPts val="1400"/>
              <a:buNone/>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41" name="Google Shape;41;p6"/>
          <p:cNvSpPr txBox="1"/>
          <p:nvPr>
            <p:ph idx="1" type="body"/>
          </p:nvPr>
        </p:nvSpPr>
        <p:spPr>
          <a:xfrm rot="5400000">
            <a:off x="2857500" y="342900"/>
            <a:ext cx="3657600" cy="75438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1080"/>
              </a:spcBef>
              <a:spcAft>
                <a:spcPts val="0"/>
              </a:spcAft>
              <a:buSzPts val="1800"/>
              <a:buChar char="•"/>
              <a:defRPr/>
            </a:lvl1pPr>
            <a:lvl2pPr indent="-342900" lvl="1" marL="914400" algn="l">
              <a:lnSpc>
                <a:spcPct val="100000"/>
              </a:lnSpc>
              <a:spcBef>
                <a:spcPts val="720"/>
              </a:spcBef>
              <a:spcAft>
                <a:spcPts val="0"/>
              </a:spcAft>
              <a:buSzPts val="1800"/>
              <a:buChar char="–"/>
              <a:defRPr/>
            </a:lvl2pPr>
            <a:lvl3pPr indent="-342900" lvl="2" marL="1371600" algn="l">
              <a:lnSpc>
                <a:spcPct val="95000"/>
              </a:lnSpc>
              <a:spcBef>
                <a:spcPts val="630"/>
              </a:spcBef>
              <a:spcAft>
                <a:spcPts val="0"/>
              </a:spcAft>
              <a:buSzPts val="1800"/>
              <a:buChar char="•"/>
              <a:defRPr/>
            </a:lvl3pPr>
            <a:lvl4pPr indent="-342900" lvl="3" marL="1828800" algn="l">
              <a:lnSpc>
                <a:spcPct val="75000"/>
              </a:lnSpc>
              <a:spcBef>
                <a:spcPts val="540"/>
              </a:spcBef>
              <a:spcAft>
                <a:spcPts val="0"/>
              </a:spcAft>
              <a:buSzPts val="1800"/>
              <a:buChar char="–"/>
              <a:defRPr/>
            </a:lvl4pPr>
            <a:lvl5pPr indent="-342900" lvl="4" marL="2286000" algn="l">
              <a:lnSpc>
                <a:spcPct val="75000"/>
              </a:lnSpc>
              <a:spcBef>
                <a:spcPts val="540"/>
              </a:spcBef>
              <a:spcAft>
                <a:spcPts val="0"/>
              </a:spcAft>
              <a:buSzPts val="1800"/>
              <a:buChar char="»"/>
              <a:defRPr/>
            </a:lvl5pPr>
            <a:lvl6pPr indent="-342900" lvl="5" marL="2743200" algn="l">
              <a:lnSpc>
                <a:spcPct val="75000"/>
              </a:lnSpc>
              <a:spcBef>
                <a:spcPts val="540"/>
              </a:spcBef>
              <a:spcAft>
                <a:spcPts val="0"/>
              </a:spcAft>
              <a:buSzPts val="1800"/>
              <a:buChar char="»"/>
              <a:defRPr/>
            </a:lvl6pPr>
            <a:lvl7pPr indent="-342900" lvl="6" marL="3200400" algn="l">
              <a:lnSpc>
                <a:spcPct val="75000"/>
              </a:lnSpc>
              <a:spcBef>
                <a:spcPts val="540"/>
              </a:spcBef>
              <a:spcAft>
                <a:spcPts val="0"/>
              </a:spcAft>
              <a:buSzPts val="1800"/>
              <a:buChar char="»"/>
              <a:defRPr/>
            </a:lvl7pPr>
            <a:lvl8pPr indent="-342900" lvl="7" marL="3657600" algn="l">
              <a:lnSpc>
                <a:spcPct val="75000"/>
              </a:lnSpc>
              <a:spcBef>
                <a:spcPts val="540"/>
              </a:spcBef>
              <a:spcAft>
                <a:spcPts val="0"/>
              </a:spcAft>
              <a:buSzPts val="1800"/>
              <a:buChar char="»"/>
              <a:defRPr/>
            </a:lvl8pPr>
            <a:lvl9pPr indent="-342900" lvl="8" marL="4114800" algn="l">
              <a:lnSpc>
                <a:spcPct val="75000"/>
              </a:lnSpc>
              <a:spcBef>
                <a:spcPts val="540"/>
              </a:spcBef>
              <a:spcAft>
                <a:spcPts val="0"/>
              </a:spcAft>
              <a:buSzPts val="1800"/>
              <a:buChar char="»"/>
              <a:defRPr/>
            </a:lvl9pPr>
          </a:lstStyle>
          <a:p/>
        </p:txBody>
      </p:sp>
      <p:sp>
        <p:nvSpPr>
          <p:cNvPr id="42" name="Google Shape;42;p6"/>
          <p:cNvSpPr txBox="1"/>
          <p:nvPr>
            <p:ph idx="10" type="dt"/>
          </p:nvPr>
        </p:nvSpPr>
        <p:spPr>
          <a:xfrm>
            <a:off x="6629400" y="6096000"/>
            <a:ext cx="2286000" cy="304800"/>
          </a:xfrm>
          <a:prstGeom prst="rect">
            <a:avLst/>
          </a:prstGeom>
          <a:noFill/>
          <a:ln>
            <a:noFill/>
          </a:ln>
        </p:spPr>
        <p:txBody>
          <a:bodyPr anchorCtr="0" anchor="b" bIns="45700" lIns="91425" spcFirstLastPara="1" rIns="91425" wrap="square" tIns="45700">
            <a:noAutofit/>
          </a:bodyPr>
          <a:lstStyle>
            <a:lvl1pPr lvl="0" algn="l">
              <a:lnSpc>
                <a:spcPct val="100000"/>
              </a:lnSpc>
              <a:spcBef>
                <a:spcPts val="360"/>
              </a:spcBef>
              <a:spcAft>
                <a:spcPts val="0"/>
              </a:spcAft>
              <a:buClr>
                <a:schemeClr val="lt1"/>
              </a:buClr>
              <a:buSzPts val="1800"/>
              <a:buChar char="•"/>
              <a:defRPr/>
            </a:lvl1pPr>
            <a:lvl2pPr lvl="1" algn="l">
              <a:lnSpc>
                <a:spcPct val="100000"/>
              </a:lnSpc>
              <a:spcBef>
                <a:spcPts val="360"/>
              </a:spcBef>
              <a:spcAft>
                <a:spcPts val="0"/>
              </a:spcAft>
              <a:buClr>
                <a:schemeClr val="lt1"/>
              </a:buClr>
              <a:buSzPts val="1800"/>
              <a:buChar char="•"/>
              <a:defRPr/>
            </a:lvl2pPr>
            <a:lvl3pPr lvl="2" algn="l">
              <a:lnSpc>
                <a:spcPct val="100000"/>
              </a:lnSpc>
              <a:spcBef>
                <a:spcPts val="360"/>
              </a:spcBef>
              <a:spcAft>
                <a:spcPts val="0"/>
              </a:spcAft>
              <a:buClr>
                <a:schemeClr val="lt1"/>
              </a:buClr>
              <a:buSzPts val="1800"/>
              <a:buChar char="•"/>
              <a:defRPr/>
            </a:lvl3pPr>
            <a:lvl4pPr lvl="3" algn="l">
              <a:lnSpc>
                <a:spcPct val="100000"/>
              </a:lnSpc>
              <a:spcBef>
                <a:spcPts val="360"/>
              </a:spcBef>
              <a:spcAft>
                <a:spcPts val="0"/>
              </a:spcAft>
              <a:buClr>
                <a:schemeClr val="lt1"/>
              </a:buClr>
              <a:buSzPts val="1800"/>
              <a:buChar char="•"/>
              <a:defRPr/>
            </a:lvl4pPr>
            <a:lvl5pPr lvl="4" algn="l">
              <a:lnSpc>
                <a:spcPct val="100000"/>
              </a:lnSpc>
              <a:spcBef>
                <a:spcPts val="360"/>
              </a:spcBef>
              <a:spcAft>
                <a:spcPts val="0"/>
              </a:spcAft>
              <a:buClr>
                <a:schemeClr val="lt1"/>
              </a:buClr>
              <a:buSzPts val="1800"/>
              <a:buChar char="•"/>
              <a:defRPr/>
            </a:lvl5pPr>
            <a:lvl6pPr lvl="5" algn="l">
              <a:lnSpc>
                <a:spcPct val="100000"/>
              </a:lnSpc>
              <a:spcBef>
                <a:spcPts val="360"/>
              </a:spcBef>
              <a:spcAft>
                <a:spcPts val="0"/>
              </a:spcAft>
              <a:buClr>
                <a:schemeClr val="lt1"/>
              </a:buClr>
              <a:buSzPts val="1800"/>
              <a:buChar char="•"/>
              <a:defRPr/>
            </a:lvl6pPr>
            <a:lvl7pPr lvl="6" algn="l">
              <a:lnSpc>
                <a:spcPct val="100000"/>
              </a:lnSpc>
              <a:spcBef>
                <a:spcPts val="360"/>
              </a:spcBef>
              <a:spcAft>
                <a:spcPts val="0"/>
              </a:spcAft>
              <a:buClr>
                <a:schemeClr val="lt1"/>
              </a:buClr>
              <a:buSzPts val="1800"/>
              <a:buChar char="•"/>
              <a:defRPr/>
            </a:lvl7pPr>
            <a:lvl8pPr lvl="7" algn="l">
              <a:lnSpc>
                <a:spcPct val="100000"/>
              </a:lnSpc>
              <a:spcBef>
                <a:spcPts val="360"/>
              </a:spcBef>
              <a:spcAft>
                <a:spcPts val="0"/>
              </a:spcAft>
              <a:buClr>
                <a:schemeClr val="lt1"/>
              </a:buClr>
              <a:buSzPts val="1800"/>
              <a:buChar char="•"/>
              <a:defRPr/>
            </a:lvl8pPr>
            <a:lvl9pPr lvl="8" algn="l">
              <a:lnSpc>
                <a:spcPct val="100000"/>
              </a:lnSpc>
              <a:spcBef>
                <a:spcPts val="360"/>
              </a:spcBef>
              <a:spcAft>
                <a:spcPts val="0"/>
              </a:spcAft>
              <a:buClr>
                <a:schemeClr val="lt1"/>
              </a:buClr>
              <a:buSzPts val="1800"/>
              <a:buChar char="•"/>
              <a:defRPr/>
            </a:lvl9pPr>
          </a:lstStyle>
          <a:p/>
        </p:txBody>
      </p:sp>
      <p:sp>
        <p:nvSpPr>
          <p:cNvPr id="43" name="Google Shape;43;p6"/>
          <p:cNvSpPr txBox="1"/>
          <p:nvPr>
            <p:ph idx="11" type="ftr"/>
          </p:nvPr>
        </p:nvSpPr>
        <p:spPr>
          <a:xfrm>
            <a:off x="2286000" y="6096000"/>
            <a:ext cx="4343400" cy="534987"/>
          </a:xfrm>
          <a:prstGeom prst="rect">
            <a:avLst/>
          </a:prstGeom>
          <a:noFill/>
          <a:ln>
            <a:noFill/>
          </a:ln>
        </p:spPr>
        <p:txBody>
          <a:bodyPr anchorCtr="0" anchor="b" bIns="45700" lIns="91425" spcFirstLastPara="1" rIns="91425" wrap="square" tIns="45700">
            <a:noAutofit/>
          </a:bodyPr>
          <a:lstStyle>
            <a:lvl1pPr lvl="0" algn="l">
              <a:lnSpc>
                <a:spcPct val="100000"/>
              </a:lnSpc>
              <a:spcBef>
                <a:spcPts val="360"/>
              </a:spcBef>
              <a:spcAft>
                <a:spcPts val="0"/>
              </a:spcAft>
              <a:buClr>
                <a:schemeClr val="lt1"/>
              </a:buClr>
              <a:buSzPts val="1800"/>
              <a:buChar char="•"/>
              <a:defRPr/>
            </a:lvl1pPr>
            <a:lvl2pPr lvl="1" algn="l">
              <a:lnSpc>
                <a:spcPct val="100000"/>
              </a:lnSpc>
              <a:spcBef>
                <a:spcPts val="360"/>
              </a:spcBef>
              <a:spcAft>
                <a:spcPts val="0"/>
              </a:spcAft>
              <a:buClr>
                <a:schemeClr val="lt1"/>
              </a:buClr>
              <a:buSzPts val="1800"/>
              <a:buChar char="•"/>
              <a:defRPr/>
            </a:lvl2pPr>
            <a:lvl3pPr lvl="2" algn="l">
              <a:lnSpc>
                <a:spcPct val="100000"/>
              </a:lnSpc>
              <a:spcBef>
                <a:spcPts val="360"/>
              </a:spcBef>
              <a:spcAft>
                <a:spcPts val="0"/>
              </a:spcAft>
              <a:buClr>
                <a:schemeClr val="lt1"/>
              </a:buClr>
              <a:buSzPts val="1800"/>
              <a:buChar char="•"/>
              <a:defRPr/>
            </a:lvl3pPr>
            <a:lvl4pPr lvl="3" algn="l">
              <a:lnSpc>
                <a:spcPct val="100000"/>
              </a:lnSpc>
              <a:spcBef>
                <a:spcPts val="360"/>
              </a:spcBef>
              <a:spcAft>
                <a:spcPts val="0"/>
              </a:spcAft>
              <a:buClr>
                <a:schemeClr val="lt1"/>
              </a:buClr>
              <a:buSzPts val="1800"/>
              <a:buChar char="•"/>
              <a:defRPr/>
            </a:lvl4pPr>
            <a:lvl5pPr lvl="4" algn="l">
              <a:lnSpc>
                <a:spcPct val="100000"/>
              </a:lnSpc>
              <a:spcBef>
                <a:spcPts val="360"/>
              </a:spcBef>
              <a:spcAft>
                <a:spcPts val="0"/>
              </a:spcAft>
              <a:buClr>
                <a:schemeClr val="lt1"/>
              </a:buClr>
              <a:buSzPts val="1800"/>
              <a:buChar char="•"/>
              <a:defRPr/>
            </a:lvl5pPr>
            <a:lvl6pPr lvl="5" algn="l">
              <a:lnSpc>
                <a:spcPct val="100000"/>
              </a:lnSpc>
              <a:spcBef>
                <a:spcPts val="360"/>
              </a:spcBef>
              <a:spcAft>
                <a:spcPts val="0"/>
              </a:spcAft>
              <a:buClr>
                <a:schemeClr val="lt1"/>
              </a:buClr>
              <a:buSzPts val="1800"/>
              <a:buChar char="•"/>
              <a:defRPr/>
            </a:lvl6pPr>
            <a:lvl7pPr lvl="6" algn="l">
              <a:lnSpc>
                <a:spcPct val="100000"/>
              </a:lnSpc>
              <a:spcBef>
                <a:spcPts val="360"/>
              </a:spcBef>
              <a:spcAft>
                <a:spcPts val="0"/>
              </a:spcAft>
              <a:buClr>
                <a:schemeClr val="lt1"/>
              </a:buClr>
              <a:buSzPts val="1800"/>
              <a:buChar char="•"/>
              <a:defRPr/>
            </a:lvl7pPr>
            <a:lvl8pPr lvl="7" algn="l">
              <a:lnSpc>
                <a:spcPct val="100000"/>
              </a:lnSpc>
              <a:spcBef>
                <a:spcPts val="360"/>
              </a:spcBef>
              <a:spcAft>
                <a:spcPts val="0"/>
              </a:spcAft>
              <a:buClr>
                <a:schemeClr val="lt1"/>
              </a:buClr>
              <a:buSzPts val="1800"/>
              <a:buChar char="•"/>
              <a:defRPr/>
            </a:lvl8pPr>
            <a:lvl9pPr lvl="8" algn="l">
              <a:lnSpc>
                <a:spcPct val="100000"/>
              </a:lnSpc>
              <a:spcBef>
                <a:spcPts val="360"/>
              </a:spcBef>
              <a:spcAft>
                <a:spcPts val="0"/>
              </a:spcAft>
              <a:buClr>
                <a:schemeClr val="lt1"/>
              </a:buClr>
              <a:buSzPts val="1800"/>
              <a:buChar char="•"/>
              <a:defRPr/>
            </a:lvl9pPr>
          </a:lstStyle>
          <a:p/>
        </p:txBody>
      </p:sp>
      <p:sp>
        <p:nvSpPr>
          <p:cNvPr id="44" name="Google Shape;44;p6"/>
          <p:cNvSpPr txBox="1"/>
          <p:nvPr>
            <p:ph idx="12" type="sldNum"/>
          </p:nvPr>
        </p:nvSpPr>
        <p:spPr>
          <a:xfrm>
            <a:off x="6629400" y="6400800"/>
            <a:ext cx="2286000" cy="2286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5" name="Shape 45"/>
        <p:cNvGrpSpPr/>
        <p:nvPr/>
      </p:nvGrpSpPr>
      <p:grpSpPr>
        <a:xfrm>
          <a:off x="0" y="0"/>
          <a:ext cx="0" cy="0"/>
          <a:chOff x="0" y="0"/>
          <a:chExt cx="0" cy="0"/>
        </a:xfrm>
      </p:grpSpPr>
      <p:sp>
        <p:nvSpPr>
          <p:cNvPr id="46" name="Google Shape;46;p7"/>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lnSpc>
                <a:spcPct val="85000"/>
              </a:lnSpc>
              <a:spcBef>
                <a:spcPts val="0"/>
              </a:spcBef>
              <a:spcAft>
                <a:spcPts val="0"/>
              </a:spcAft>
              <a:buSzPts val="1400"/>
              <a:buNone/>
              <a:defRPr b="1" sz="2000"/>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47" name="Google Shape;47;p7"/>
          <p:cNvSpPr/>
          <p:nvPr>
            <p:ph idx="2" type="pic"/>
          </p:nvPr>
        </p:nvSpPr>
        <p:spPr>
          <a:xfrm>
            <a:off x="1792288" y="612775"/>
            <a:ext cx="5486400" cy="4114800"/>
          </a:xfrm>
          <a:prstGeom prst="rect">
            <a:avLst/>
          </a:prstGeom>
          <a:noFill/>
          <a:ln>
            <a:noFill/>
          </a:ln>
        </p:spPr>
      </p:sp>
      <p:sp>
        <p:nvSpPr>
          <p:cNvPr id="48" name="Google Shape;48;p7"/>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840"/>
              </a:spcBef>
              <a:spcAft>
                <a:spcPts val="0"/>
              </a:spcAft>
              <a:buSzPts val="1400"/>
              <a:buFont typeface="Arial"/>
              <a:buNone/>
              <a:defRPr sz="1400"/>
            </a:lvl1pPr>
            <a:lvl2pPr indent="-228600" lvl="1" marL="914400" algn="l">
              <a:lnSpc>
                <a:spcPct val="100000"/>
              </a:lnSpc>
              <a:spcBef>
                <a:spcPts val="480"/>
              </a:spcBef>
              <a:spcAft>
                <a:spcPts val="0"/>
              </a:spcAft>
              <a:buSzPts val="1200"/>
              <a:buFont typeface="Arial"/>
              <a:buNone/>
              <a:defRPr sz="1200"/>
            </a:lvl2pPr>
            <a:lvl3pPr indent="-228600" lvl="2" marL="1371600" algn="l">
              <a:lnSpc>
                <a:spcPct val="95000"/>
              </a:lnSpc>
              <a:spcBef>
                <a:spcPts val="350"/>
              </a:spcBef>
              <a:spcAft>
                <a:spcPts val="0"/>
              </a:spcAft>
              <a:buSzPts val="1000"/>
              <a:buFont typeface="Arial"/>
              <a:buNone/>
              <a:defRPr sz="1000"/>
            </a:lvl3pPr>
            <a:lvl4pPr indent="-228600" lvl="3" marL="1828800" algn="l">
              <a:lnSpc>
                <a:spcPct val="75000"/>
              </a:lnSpc>
              <a:spcBef>
                <a:spcPts val="270"/>
              </a:spcBef>
              <a:spcAft>
                <a:spcPts val="0"/>
              </a:spcAft>
              <a:buSzPts val="900"/>
              <a:buFont typeface="Arial"/>
              <a:buNone/>
              <a:defRPr sz="900"/>
            </a:lvl4pPr>
            <a:lvl5pPr indent="-228600" lvl="4" marL="2286000" algn="l">
              <a:lnSpc>
                <a:spcPct val="75000"/>
              </a:lnSpc>
              <a:spcBef>
                <a:spcPts val="270"/>
              </a:spcBef>
              <a:spcAft>
                <a:spcPts val="0"/>
              </a:spcAft>
              <a:buSzPts val="900"/>
              <a:buFont typeface="Arial"/>
              <a:buNone/>
              <a:defRPr sz="900"/>
            </a:lvl5pPr>
            <a:lvl6pPr indent="-228600" lvl="5" marL="2743200" algn="l">
              <a:lnSpc>
                <a:spcPct val="75000"/>
              </a:lnSpc>
              <a:spcBef>
                <a:spcPts val="270"/>
              </a:spcBef>
              <a:spcAft>
                <a:spcPts val="0"/>
              </a:spcAft>
              <a:buSzPts val="900"/>
              <a:buFont typeface="Arial"/>
              <a:buNone/>
              <a:defRPr sz="900"/>
            </a:lvl6pPr>
            <a:lvl7pPr indent="-228600" lvl="6" marL="3200400" algn="l">
              <a:lnSpc>
                <a:spcPct val="75000"/>
              </a:lnSpc>
              <a:spcBef>
                <a:spcPts val="270"/>
              </a:spcBef>
              <a:spcAft>
                <a:spcPts val="0"/>
              </a:spcAft>
              <a:buSzPts val="900"/>
              <a:buFont typeface="Arial"/>
              <a:buNone/>
              <a:defRPr sz="900"/>
            </a:lvl7pPr>
            <a:lvl8pPr indent="-228600" lvl="7" marL="3657600" algn="l">
              <a:lnSpc>
                <a:spcPct val="75000"/>
              </a:lnSpc>
              <a:spcBef>
                <a:spcPts val="270"/>
              </a:spcBef>
              <a:spcAft>
                <a:spcPts val="0"/>
              </a:spcAft>
              <a:buSzPts val="900"/>
              <a:buFont typeface="Arial"/>
              <a:buNone/>
              <a:defRPr sz="900"/>
            </a:lvl8pPr>
            <a:lvl9pPr indent="-228600" lvl="8" marL="4114800" algn="l">
              <a:lnSpc>
                <a:spcPct val="75000"/>
              </a:lnSpc>
              <a:spcBef>
                <a:spcPts val="270"/>
              </a:spcBef>
              <a:spcAft>
                <a:spcPts val="0"/>
              </a:spcAft>
              <a:buSzPts val="900"/>
              <a:buFont typeface="Arial"/>
              <a:buNone/>
              <a:defRPr sz="900"/>
            </a:lvl9pPr>
          </a:lstStyle>
          <a:p/>
        </p:txBody>
      </p:sp>
      <p:sp>
        <p:nvSpPr>
          <p:cNvPr id="49" name="Google Shape;49;p7"/>
          <p:cNvSpPr txBox="1"/>
          <p:nvPr>
            <p:ph idx="10" type="dt"/>
          </p:nvPr>
        </p:nvSpPr>
        <p:spPr>
          <a:xfrm>
            <a:off x="6629400" y="6096000"/>
            <a:ext cx="2286000" cy="304800"/>
          </a:xfrm>
          <a:prstGeom prst="rect">
            <a:avLst/>
          </a:prstGeom>
          <a:noFill/>
          <a:ln>
            <a:noFill/>
          </a:ln>
        </p:spPr>
        <p:txBody>
          <a:bodyPr anchorCtr="0" anchor="b" bIns="45700" lIns="91425" spcFirstLastPara="1" rIns="91425" wrap="square" tIns="45700">
            <a:noAutofit/>
          </a:bodyPr>
          <a:lstStyle>
            <a:lvl1pPr lvl="0" algn="l">
              <a:lnSpc>
                <a:spcPct val="100000"/>
              </a:lnSpc>
              <a:spcBef>
                <a:spcPts val="360"/>
              </a:spcBef>
              <a:spcAft>
                <a:spcPts val="0"/>
              </a:spcAft>
              <a:buClr>
                <a:schemeClr val="lt1"/>
              </a:buClr>
              <a:buSzPts val="1800"/>
              <a:buChar char="•"/>
              <a:defRPr/>
            </a:lvl1pPr>
            <a:lvl2pPr lvl="1" algn="l">
              <a:lnSpc>
                <a:spcPct val="100000"/>
              </a:lnSpc>
              <a:spcBef>
                <a:spcPts val="360"/>
              </a:spcBef>
              <a:spcAft>
                <a:spcPts val="0"/>
              </a:spcAft>
              <a:buClr>
                <a:schemeClr val="lt1"/>
              </a:buClr>
              <a:buSzPts val="1800"/>
              <a:buChar char="•"/>
              <a:defRPr/>
            </a:lvl2pPr>
            <a:lvl3pPr lvl="2" algn="l">
              <a:lnSpc>
                <a:spcPct val="100000"/>
              </a:lnSpc>
              <a:spcBef>
                <a:spcPts val="360"/>
              </a:spcBef>
              <a:spcAft>
                <a:spcPts val="0"/>
              </a:spcAft>
              <a:buClr>
                <a:schemeClr val="lt1"/>
              </a:buClr>
              <a:buSzPts val="1800"/>
              <a:buChar char="•"/>
              <a:defRPr/>
            </a:lvl3pPr>
            <a:lvl4pPr lvl="3" algn="l">
              <a:lnSpc>
                <a:spcPct val="100000"/>
              </a:lnSpc>
              <a:spcBef>
                <a:spcPts val="360"/>
              </a:spcBef>
              <a:spcAft>
                <a:spcPts val="0"/>
              </a:spcAft>
              <a:buClr>
                <a:schemeClr val="lt1"/>
              </a:buClr>
              <a:buSzPts val="1800"/>
              <a:buChar char="•"/>
              <a:defRPr/>
            </a:lvl4pPr>
            <a:lvl5pPr lvl="4" algn="l">
              <a:lnSpc>
                <a:spcPct val="100000"/>
              </a:lnSpc>
              <a:spcBef>
                <a:spcPts val="360"/>
              </a:spcBef>
              <a:spcAft>
                <a:spcPts val="0"/>
              </a:spcAft>
              <a:buClr>
                <a:schemeClr val="lt1"/>
              </a:buClr>
              <a:buSzPts val="1800"/>
              <a:buChar char="•"/>
              <a:defRPr/>
            </a:lvl5pPr>
            <a:lvl6pPr lvl="5" algn="l">
              <a:lnSpc>
                <a:spcPct val="100000"/>
              </a:lnSpc>
              <a:spcBef>
                <a:spcPts val="360"/>
              </a:spcBef>
              <a:spcAft>
                <a:spcPts val="0"/>
              </a:spcAft>
              <a:buClr>
                <a:schemeClr val="lt1"/>
              </a:buClr>
              <a:buSzPts val="1800"/>
              <a:buChar char="•"/>
              <a:defRPr/>
            </a:lvl6pPr>
            <a:lvl7pPr lvl="6" algn="l">
              <a:lnSpc>
                <a:spcPct val="100000"/>
              </a:lnSpc>
              <a:spcBef>
                <a:spcPts val="360"/>
              </a:spcBef>
              <a:spcAft>
                <a:spcPts val="0"/>
              </a:spcAft>
              <a:buClr>
                <a:schemeClr val="lt1"/>
              </a:buClr>
              <a:buSzPts val="1800"/>
              <a:buChar char="•"/>
              <a:defRPr/>
            </a:lvl7pPr>
            <a:lvl8pPr lvl="7" algn="l">
              <a:lnSpc>
                <a:spcPct val="100000"/>
              </a:lnSpc>
              <a:spcBef>
                <a:spcPts val="360"/>
              </a:spcBef>
              <a:spcAft>
                <a:spcPts val="0"/>
              </a:spcAft>
              <a:buClr>
                <a:schemeClr val="lt1"/>
              </a:buClr>
              <a:buSzPts val="1800"/>
              <a:buChar char="•"/>
              <a:defRPr/>
            </a:lvl8pPr>
            <a:lvl9pPr lvl="8" algn="l">
              <a:lnSpc>
                <a:spcPct val="100000"/>
              </a:lnSpc>
              <a:spcBef>
                <a:spcPts val="360"/>
              </a:spcBef>
              <a:spcAft>
                <a:spcPts val="0"/>
              </a:spcAft>
              <a:buClr>
                <a:schemeClr val="lt1"/>
              </a:buClr>
              <a:buSzPts val="1800"/>
              <a:buChar char="•"/>
              <a:defRPr/>
            </a:lvl9pPr>
          </a:lstStyle>
          <a:p/>
        </p:txBody>
      </p:sp>
      <p:sp>
        <p:nvSpPr>
          <p:cNvPr id="50" name="Google Shape;50;p7"/>
          <p:cNvSpPr txBox="1"/>
          <p:nvPr>
            <p:ph idx="11" type="ftr"/>
          </p:nvPr>
        </p:nvSpPr>
        <p:spPr>
          <a:xfrm>
            <a:off x="2286000" y="6096000"/>
            <a:ext cx="4343400" cy="534987"/>
          </a:xfrm>
          <a:prstGeom prst="rect">
            <a:avLst/>
          </a:prstGeom>
          <a:noFill/>
          <a:ln>
            <a:noFill/>
          </a:ln>
        </p:spPr>
        <p:txBody>
          <a:bodyPr anchorCtr="0" anchor="b" bIns="45700" lIns="91425" spcFirstLastPara="1" rIns="91425" wrap="square" tIns="45700">
            <a:noAutofit/>
          </a:bodyPr>
          <a:lstStyle>
            <a:lvl1pPr lvl="0" algn="l">
              <a:lnSpc>
                <a:spcPct val="100000"/>
              </a:lnSpc>
              <a:spcBef>
                <a:spcPts val="360"/>
              </a:spcBef>
              <a:spcAft>
                <a:spcPts val="0"/>
              </a:spcAft>
              <a:buClr>
                <a:schemeClr val="lt1"/>
              </a:buClr>
              <a:buSzPts val="1800"/>
              <a:buChar char="•"/>
              <a:defRPr/>
            </a:lvl1pPr>
            <a:lvl2pPr lvl="1" algn="l">
              <a:lnSpc>
                <a:spcPct val="100000"/>
              </a:lnSpc>
              <a:spcBef>
                <a:spcPts val="360"/>
              </a:spcBef>
              <a:spcAft>
                <a:spcPts val="0"/>
              </a:spcAft>
              <a:buClr>
                <a:schemeClr val="lt1"/>
              </a:buClr>
              <a:buSzPts val="1800"/>
              <a:buChar char="•"/>
              <a:defRPr/>
            </a:lvl2pPr>
            <a:lvl3pPr lvl="2" algn="l">
              <a:lnSpc>
                <a:spcPct val="100000"/>
              </a:lnSpc>
              <a:spcBef>
                <a:spcPts val="360"/>
              </a:spcBef>
              <a:spcAft>
                <a:spcPts val="0"/>
              </a:spcAft>
              <a:buClr>
                <a:schemeClr val="lt1"/>
              </a:buClr>
              <a:buSzPts val="1800"/>
              <a:buChar char="•"/>
              <a:defRPr/>
            </a:lvl3pPr>
            <a:lvl4pPr lvl="3" algn="l">
              <a:lnSpc>
                <a:spcPct val="100000"/>
              </a:lnSpc>
              <a:spcBef>
                <a:spcPts val="360"/>
              </a:spcBef>
              <a:spcAft>
                <a:spcPts val="0"/>
              </a:spcAft>
              <a:buClr>
                <a:schemeClr val="lt1"/>
              </a:buClr>
              <a:buSzPts val="1800"/>
              <a:buChar char="•"/>
              <a:defRPr/>
            </a:lvl4pPr>
            <a:lvl5pPr lvl="4" algn="l">
              <a:lnSpc>
                <a:spcPct val="100000"/>
              </a:lnSpc>
              <a:spcBef>
                <a:spcPts val="360"/>
              </a:spcBef>
              <a:spcAft>
                <a:spcPts val="0"/>
              </a:spcAft>
              <a:buClr>
                <a:schemeClr val="lt1"/>
              </a:buClr>
              <a:buSzPts val="1800"/>
              <a:buChar char="•"/>
              <a:defRPr/>
            </a:lvl5pPr>
            <a:lvl6pPr lvl="5" algn="l">
              <a:lnSpc>
                <a:spcPct val="100000"/>
              </a:lnSpc>
              <a:spcBef>
                <a:spcPts val="360"/>
              </a:spcBef>
              <a:spcAft>
                <a:spcPts val="0"/>
              </a:spcAft>
              <a:buClr>
                <a:schemeClr val="lt1"/>
              </a:buClr>
              <a:buSzPts val="1800"/>
              <a:buChar char="•"/>
              <a:defRPr/>
            </a:lvl6pPr>
            <a:lvl7pPr lvl="6" algn="l">
              <a:lnSpc>
                <a:spcPct val="100000"/>
              </a:lnSpc>
              <a:spcBef>
                <a:spcPts val="360"/>
              </a:spcBef>
              <a:spcAft>
                <a:spcPts val="0"/>
              </a:spcAft>
              <a:buClr>
                <a:schemeClr val="lt1"/>
              </a:buClr>
              <a:buSzPts val="1800"/>
              <a:buChar char="•"/>
              <a:defRPr/>
            </a:lvl7pPr>
            <a:lvl8pPr lvl="7" algn="l">
              <a:lnSpc>
                <a:spcPct val="100000"/>
              </a:lnSpc>
              <a:spcBef>
                <a:spcPts val="360"/>
              </a:spcBef>
              <a:spcAft>
                <a:spcPts val="0"/>
              </a:spcAft>
              <a:buClr>
                <a:schemeClr val="lt1"/>
              </a:buClr>
              <a:buSzPts val="1800"/>
              <a:buChar char="•"/>
              <a:defRPr/>
            </a:lvl8pPr>
            <a:lvl9pPr lvl="8" algn="l">
              <a:lnSpc>
                <a:spcPct val="100000"/>
              </a:lnSpc>
              <a:spcBef>
                <a:spcPts val="360"/>
              </a:spcBef>
              <a:spcAft>
                <a:spcPts val="0"/>
              </a:spcAft>
              <a:buClr>
                <a:schemeClr val="lt1"/>
              </a:buClr>
              <a:buSzPts val="1800"/>
              <a:buChar char="•"/>
              <a:defRPr/>
            </a:lvl9pPr>
          </a:lstStyle>
          <a:p/>
        </p:txBody>
      </p:sp>
      <p:sp>
        <p:nvSpPr>
          <p:cNvPr id="51" name="Google Shape;51;p7"/>
          <p:cNvSpPr txBox="1"/>
          <p:nvPr>
            <p:ph idx="12" type="sldNum"/>
          </p:nvPr>
        </p:nvSpPr>
        <p:spPr>
          <a:xfrm>
            <a:off x="6629400" y="6400800"/>
            <a:ext cx="2286000" cy="2286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2" name="Shape 52"/>
        <p:cNvGrpSpPr/>
        <p:nvPr/>
      </p:nvGrpSpPr>
      <p:grpSpPr>
        <a:xfrm>
          <a:off x="0" y="0"/>
          <a:ext cx="0" cy="0"/>
          <a:chOff x="0" y="0"/>
          <a:chExt cx="0" cy="0"/>
        </a:xfrm>
      </p:grpSpPr>
      <p:sp>
        <p:nvSpPr>
          <p:cNvPr id="53" name="Google Shape;53;p8"/>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lnSpc>
                <a:spcPct val="85000"/>
              </a:lnSpc>
              <a:spcBef>
                <a:spcPts val="0"/>
              </a:spcBef>
              <a:spcAft>
                <a:spcPts val="0"/>
              </a:spcAft>
              <a:buSzPts val="1400"/>
              <a:buNone/>
              <a:defRPr b="1" sz="2000"/>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54" name="Google Shape;54;p8"/>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lnSpc>
                <a:spcPct val="100000"/>
              </a:lnSpc>
              <a:spcBef>
                <a:spcPts val="1920"/>
              </a:spcBef>
              <a:spcAft>
                <a:spcPts val="0"/>
              </a:spcAft>
              <a:buSzPts val="3200"/>
              <a:buFont typeface="Arial"/>
              <a:buChar char="•"/>
              <a:defRPr sz="3200"/>
            </a:lvl1pPr>
            <a:lvl2pPr indent="-406400" lvl="1" marL="914400" algn="l">
              <a:lnSpc>
                <a:spcPct val="100000"/>
              </a:lnSpc>
              <a:spcBef>
                <a:spcPts val="1120"/>
              </a:spcBef>
              <a:spcAft>
                <a:spcPts val="0"/>
              </a:spcAft>
              <a:buSzPts val="2800"/>
              <a:buFont typeface="Arial"/>
              <a:buChar char="–"/>
              <a:defRPr sz="2800"/>
            </a:lvl2pPr>
            <a:lvl3pPr indent="-381000" lvl="2" marL="1371600" algn="l">
              <a:lnSpc>
                <a:spcPct val="95000"/>
              </a:lnSpc>
              <a:spcBef>
                <a:spcPts val="840"/>
              </a:spcBef>
              <a:spcAft>
                <a:spcPts val="0"/>
              </a:spcAft>
              <a:buSzPts val="2400"/>
              <a:buFont typeface="Arial"/>
              <a:buChar char="•"/>
              <a:defRPr sz="2400"/>
            </a:lvl3pPr>
            <a:lvl4pPr indent="-355600" lvl="3" marL="1828800" algn="l">
              <a:lnSpc>
                <a:spcPct val="75000"/>
              </a:lnSpc>
              <a:spcBef>
                <a:spcPts val="600"/>
              </a:spcBef>
              <a:spcAft>
                <a:spcPts val="0"/>
              </a:spcAft>
              <a:buSzPts val="2000"/>
              <a:buFont typeface="Arial"/>
              <a:buChar char="–"/>
              <a:defRPr sz="2000"/>
            </a:lvl4pPr>
            <a:lvl5pPr indent="-355600" lvl="4" marL="2286000" algn="l">
              <a:lnSpc>
                <a:spcPct val="75000"/>
              </a:lnSpc>
              <a:spcBef>
                <a:spcPts val="600"/>
              </a:spcBef>
              <a:spcAft>
                <a:spcPts val="0"/>
              </a:spcAft>
              <a:buSzPts val="2000"/>
              <a:buFont typeface="Arial"/>
              <a:buChar char="»"/>
              <a:defRPr sz="2000"/>
            </a:lvl5pPr>
            <a:lvl6pPr indent="-355600" lvl="5" marL="2743200" algn="l">
              <a:lnSpc>
                <a:spcPct val="75000"/>
              </a:lnSpc>
              <a:spcBef>
                <a:spcPts val="600"/>
              </a:spcBef>
              <a:spcAft>
                <a:spcPts val="0"/>
              </a:spcAft>
              <a:buSzPts val="2000"/>
              <a:buFont typeface="Arial"/>
              <a:buChar char="»"/>
              <a:defRPr sz="2000"/>
            </a:lvl6pPr>
            <a:lvl7pPr indent="-355600" lvl="6" marL="3200400" algn="l">
              <a:lnSpc>
                <a:spcPct val="75000"/>
              </a:lnSpc>
              <a:spcBef>
                <a:spcPts val="600"/>
              </a:spcBef>
              <a:spcAft>
                <a:spcPts val="0"/>
              </a:spcAft>
              <a:buSzPts val="2000"/>
              <a:buFont typeface="Arial"/>
              <a:buChar char="»"/>
              <a:defRPr sz="2000"/>
            </a:lvl7pPr>
            <a:lvl8pPr indent="-355600" lvl="7" marL="3657600" algn="l">
              <a:lnSpc>
                <a:spcPct val="75000"/>
              </a:lnSpc>
              <a:spcBef>
                <a:spcPts val="600"/>
              </a:spcBef>
              <a:spcAft>
                <a:spcPts val="0"/>
              </a:spcAft>
              <a:buSzPts val="2000"/>
              <a:buFont typeface="Arial"/>
              <a:buChar char="»"/>
              <a:defRPr sz="2000"/>
            </a:lvl8pPr>
            <a:lvl9pPr indent="-355600" lvl="8" marL="4114800" algn="l">
              <a:lnSpc>
                <a:spcPct val="75000"/>
              </a:lnSpc>
              <a:spcBef>
                <a:spcPts val="600"/>
              </a:spcBef>
              <a:spcAft>
                <a:spcPts val="0"/>
              </a:spcAft>
              <a:buSzPts val="2000"/>
              <a:buFont typeface="Arial"/>
              <a:buChar char="»"/>
              <a:defRPr sz="2000"/>
            </a:lvl9pPr>
          </a:lstStyle>
          <a:p/>
        </p:txBody>
      </p:sp>
      <p:sp>
        <p:nvSpPr>
          <p:cNvPr id="55" name="Google Shape;55;p8"/>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840"/>
              </a:spcBef>
              <a:spcAft>
                <a:spcPts val="0"/>
              </a:spcAft>
              <a:buSzPts val="1400"/>
              <a:buFont typeface="Arial"/>
              <a:buNone/>
              <a:defRPr sz="1400"/>
            </a:lvl1pPr>
            <a:lvl2pPr indent="-228600" lvl="1" marL="914400" algn="l">
              <a:lnSpc>
                <a:spcPct val="100000"/>
              </a:lnSpc>
              <a:spcBef>
                <a:spcPts val="480"/>
              </a:spcBef>
              <a:spcAft>
                <a:spcPts val="0"/>
              </a:spcAft>
              <a:buSzPts val="1200"/>
              <a:buFont typeface="Arial"/>
              <a:buNone/>
              <a:defRPr sz="1200"/>
            </a:lvl2pPr>
            <a:lvl3pPr indent="-228600" lvl="2" marL="1371600" algn="l">
              <a:lnSpc>
                <a:spcPct val="95000"/>
              </a:lnSpc>
              <a:spcBef>
                <a:spcPts val="350"/>
              </a:spcBef>
              <a:spcAft>
                <a:spcPts val="0"/>
              </a:spcAft>
              <a:buSzPts val="1000"/>
              <a:buFont typeface="Arial"/>
              <a:buNone/>
              <a:defRPr sz="1000"/>
            </a:lvl3pPr>
            <a:lvl4pPr indent="-228600" lvl="3" marL="1828800" algn="l">
              <a:lnSpc>
                <a:spcPct val="75000"/>
              </a:lnSpc>
              <a:spcBef>
                <a:spcPts val="270"/>
              </a:spcBef>
              <a:spcAft>
                <a:spcPts val="0"/>
              </a:spcAft>
              <a:buSzPts val="900"/>
              <a:buFont typeface="Arial"/>
              <a:buNone/>
              <a:defRPr sz="900"/>
            </a:lvl4pPr>
            <a:lvl5pPr indent="-228600" lvl="4" marL="2286000" algn="l">
              <a:lnSpc>
                <a:spcPct val="75000"/>
              </a:lnSpc>
              <a:spcBef>
                <a:spcPts val="270"/>
              </a:spcBef>
              <a:spcAft>
                <a:spcPts val="0"/>
              </a:spcAft>
              <a:buSzPts val="900"/>
              <a:buFont typeface="Arial"/>
              <a:buNone/>
              <a:defRPr sz="900"/>
            </a:lvl5pPr>
            <a:lvl6pPr indent="-228600" lvl="5" marL="2743200" algn="l">
              <a:lnSpc>
                <a:spcPct val="75000"/>
              </a:lnSpc>
              <a:spcBef>
                <a:spcPts val="270"/>
              </a:spcBef>
              <a:spcAft>
                <a:spcPts val="0"/>
              </a:spcAft>
              <a:buSzPts val="900"/>
              <a:buFont typeface="Arial"/>
              <a:buNone/>
              <a:defRPr sz="900"/>
            </a:lvl6pPr>
            <a:lvl7pPr indent="-228600" lvl="6" marL="3200400" algn="l">
              <a:lnSpc>
                <a:spcPct val="75000"/>
              </a:lnSpc>
              <a:spcBef>
                <a:spcPts val="270"/>
              </a:spcBef>
              <a:spcAft>
                <a:spcPts val="0"/>
              </a:spcAft>
              <a:buSzPts val="900"/>
              <a:buFont typeface="Arial"/>
              <a:buNone/>
              <a:defRPr sz="900"/>
            </a:lvl7pPr>
            <a:lvl8pPr indent="-228600" lvl="7" marL="3657600" algn="l">
              <a:lnSpc>
                <a:spcPct val="75000"/>
              </a:lnSpc>
              <a:spcBef>
                <a:spcPts val="270"/>
              </a:spcBef>
              <a:spcAft>
                <a:spcPts val="0"/>
              </a:spcAft>
              <a:buSzPts val="900"/>
              <a:buFont typeface="Arial"/>
              <a:buNone/>
              <a:defRPr sz="900"/>
            </a:lvl8pPr>
            <a:lvl9pPr indent="-228600" lvl="8" marL="4114800" algn="l">
              <a:lnSpc>
                <a:spcPct val="75000"/>
              </a:lnSpc>
              <a:spcBef>
                <a:spcPts val="270"/>
              </a:spcBef>
              <a:spcAft>
                <a:spcPts val="0"/>
              </a:spcAft>
              <a:buSzPts val="900"/>
              <a:buFont typeface="Arial"/>
              <a:buNone/>
              <a:defRPr sz="900"/>
            </a:lvl9pPr>
          </a:lstStyle>
          <a:p/>
        </p:txBody>
      </p:sp>
      <p:sp>
        <p:nvSpPr>
          <p:cNvPr id="56" name="Google Shape;56;p8"/>
          <p:cNvSpPr txBox="1"/>
          <p:nvPr>
            <p:ph idx="10" type="dt"/>
          </p:nvPr>
        </p:nvSpPr>
        <p:spPr>
          <a:xfrm>
            <a:off x="6629400" y="6096000"/>
            <a:ext cx="2286000" cy="304800"/>
          </a:xfrm>
          <a:prstGeom prst="rect">
            <a:avLst/>
          </a:prstGeom>
          <a:noFill/>
          <a:ln>
            <a:noFill/>
          </a:ln>
        </p:spPr>
        <p:txBody>
          <a:bodyPr anchorCtr="0" anchor="b" bIns="45700" lIns="91425" spcFirstLastPara="1" rIns="91425" wrap="square" tIns="45700">
            <a:noAutofit/>
          </a:bodyPr>
          <a:lstStyle>
            <a:lvl1pPr lvl="0" algn="l">
              <a:lnSpc>
                <a:spcPct val="100000"/>
              </a:lnSpc>
              <a:spcBef>
                <a:spcPts val="360"/>
              </a:spcBef>
              <a:spcAft>
                <a:spcPts val="0"/>
              </a:spcAft>
              <a:buClr>
                <a:schemeClr val="lt1"/>
              </a:buClr>
              <a:buSzPts val="1800"/>
              <a:buChar char="•"/>
              <a:defRPr/>
            </a:lvl1pPr>
            <a:lvl2pPr lvl="1" algn="l">
              <a:lnSpc>
                <a:spcPct val="100000"/>
              </a:lnSpc>
              <a:spcBef>
                <a:spcPts val="360"/>
              </a:spcBef>
              <a:spcAft>
                <a:spcPts val="0"/>
              </a:spcAft>
              <a:buClr>
                <a:schemeClr val="lt1"/>
              </a:buClr>
              <a:buSzPts val="1800"/>
              <a:buChar char="•"/>
              <a:defRPr/>
            </a:lvl2pPr>
            <a:lvl3pPr lvl="2" algn="l">
              <a:lnSpc>
                <a:spcPct val="100000"/>
              </a:lnSpc>
              <a:spcBef>
                <a:spcPts val="360"/>
              </a:spcBef>
              <a:spcAft>
                <a:spcPts val="0"/>
              </a:spcAft>
              <a:buClr>
                <a:schemeClr val="lt1"/>
              </a:buClr>
              <a:buSzPts val="1800"/>
              <a:buChar char="•"/>
              <a:defRPr/>
            </a:lvl3pPr>
            <a:lvl4pPr lvl="3" algn="l">
              <a:lnSpc>
                <a:spcPct val="100000"/>
              </a:lnSpc>
              <a:spcBef>
                <a:spcPts val="360"/>
              </a:spcBef>
              <a:spcAft>
                <a:spcPts val="0"/>
              </a:spcAft>
              <a:buClr>
                <a:schemeClr val="lt1"/>
              </a:buClr>
              <a:buSzPts val="1800"/>
              <a:buChar char="•"/>
              <a:defRPr/>
            </a:lvl4pPr>
            <a:lvl5pPr lvl="4" algn="l">
              <a:lnSpc>
                <a:spcPct val="100000"/>
              </a:lnSpc>
              <a:spcBef>
                <a:spcPts val="360"/>
              </a:spcBef>
              <a:spcAft>
                <a:spcPts val="0"/>
              </a:spcAft>
              <a:buClr>
                <a:schemeClr val="lt1"/>
              </a:buClr>
              <a:buSzPts val="1800"/>
              <a:buChar char="•"/>
              <a:defRPr/>
            </a:lvl5pPr>
            <a:lvl6pPr lvl="5" algn="l">
              <a:lnSpc>
                <a:spcPct val="100000"/>
              </a:lnSpc>
              <a:spcBef>
                <a:spcPts val="360"/>
              </a:spcBef>
              <a:spcAft>
                <a:spcPts val="0"/>
              </a:spcAft>
              <a:buClr>
                <a:schemeClr val="lt1"/>
              </a:buClr>
              <a:buSzPts val="1800"/>
              <a:buChar char="•"/>
              <a:defRPr/>
            </a:lvl6pPr>
            <a:lvl7pPr lvl="6" algn="l">
              <a:lnSpc>
                <a:spcPct val="100000"/>
              </a:lnSpc>
              <a:spcBef>
                <a:spcPts val="360"/>
              </a:spcBef>
              <a:spcAft>
                <a:spcPts val="0"/>
              </a:spcAft>
              <a:buClr>
                <a:schemeClr val="lt1"/>
              </a:buClr>
              <a:buSzPts val="1800"/>
              <a:buChar char="•"/>
              <a:defRPr/>
            </a:lvl7pPr>
            <a:lvl8pPr lvl="7" algn="l">
              <a:lnSpc>
                <a:spcPct val="100000"/>
              </a:lnSpc>
              <a:spcBef>
                <a:spcPts val="360"/>
              </a:spcBef>
              <a:spcAft>
                <a:spcPts val="0"/>
              </a:spcAft>
              <a:buClr>
                <a:schemeClr val="lt1"/>
              </a:buClr>
              <a:buSzPts val="1800"/>
              <a:buChar char="•"/>
              <a:defRPr/>
            </a:lvl8pPr>
            <a:lvl9pPr lvl="8" algn="l">
              <a:lnSpc>
                <a:spcPct val="100000"/>
              </a:lnSpc>
              <a:spcBef>
                <a:spcPts val="360"/>
              </a:spcBef>
              <a:spcAft>
                <a:spcPts val="0"/>
              </a:spcAft>
              <a:buClr>
                <a:schemeClr val="lt1"/>
              </a:buClr>
              <a:buSzPts val="1800"/>
              <a:buChar char="•"/>
              <a:defRPr/>
            </a:lvl9pPr>
          </a:lstStyle>
          <a:p/>
        </p:txBody>
      </p:sp>
      <p:sp>
        <p:nvSpPr>
          <p:cNvPr id="57" name="Google Shape;57;p8"/>
          <p:cNvSpPr txBox="1"/>
          <p:nvPr>
            <p:ph idx="11" type="ftr"/>
          </p:nvPr>
        </p:nvSpPr>
        <p:spPr>
          <a:xfrm>
            <a:off x="2286000" y="6096000"/>
            <a:ext cx="4343400" cy="534987"/>
          </a:xfrm>
          <a:prstGeom prst="rect">
            <a:avLst/>
          </a:prstGeom>
          <a:noFill/>
          <a:ln>
            <a:noFill/>
          </a:ln>
        </p:spPr>
        <p:txBody>
          <a:bodyPr anchorCtr="0" anchor="b" bIns="45700" lIns="91425" spcFirstLastPara="1" rIns="91425" wrap="square" tIns="45700">
            <a:noAutofit/>
          </a:bodyPr>
          <a:lstStyle>
            <a:lvl1pPr lvl="0" algn="l">
              <a:lnSpc>
                <a:spcPct val="100000"/>
              </a:lnSpc>
              <a:spcBef>
                <a:spcPts val="360"/>
              </a:spcBef>
              <a:spcAft>
                <a:spcPts val="0"/>
              </a:spcAft>
              <a:buClr>
                <a:schemeClr val="lt1"/>
              </a:buClr>
              <a:buSzPts val="1800"/>
              <a:buChar char="•"/>
              <a:defRPr/>
            </a:lvl1pPr>
            <a:lvl2pPr lvl="1" algn="l">
              <a:lnSpc>
                <a:spcPct val="100000"/>
              </a:lnSpc>
              <a:spcBef>
                <a:spcPts val="360"/>
              </a:spcBef>
              <a:spcAft>
                <a:spcPts val="0"/>
              </a:spcAft>
              <a:buClr>
                <a:schemeClr val="lt1"/>
              </a:buClr>
              <a:buSzPts val="1800"/>
              <a:buChar char="•"/>
              <a:defRPr/>
            </a:lvl2pPr>
            <a:lvl3pPr lvl="2" algn="l">
              <a:lnSpc>
                <a:spcPct val="100000"/>
              </a:lnSpc>
              <a:spcBef>
                <a:spcPts val="360"/>
              </a:spcBef>
              <a:spcAft>
                <a:spcPts val="0"/>
              </a:spcAft>
              <a:buClr>
                <a:schemeClr val="lt1"/>
              </a:buClr>
              <a:buSzPts val="1800"/>
              <a:buChar char="•"/>
              <a:defRPr/>
            </a:lvl3pPr>
            <a:lvl4pPr lvl="3" algn="l">
              <a:lnSpc>
                <a:spcPct val="100000"/>
              </a:lnSpc>
              <a:spcBef>
                <a:spcPts val="360"/>
              </a:spcBef>
              <a:spcAft>
                <a:spcPts val="0"/>
              </a:spcAft>
              <a:buClr>
                <a:schemeClr val="lt1"/>
              </a:buClr>
              <a:buSzPts val="1800"/>
              <a:buChar char="•"/>
              <a:defRPr/>
            </a:lvl4pPr>
            <a:lvl5pPr lvl="4" algn="l">
              <a:lnSpc>
                <a:spcPct val="100000"/>
              </a:lnSpc>
              <a:spcBef>
                <a:spcPts val="360"/>
              </a:spcBef>
              <a:spcAft>
                <a:spcPts val="0"/>
              </a:spcAft>
              <a:buClr>
                <a:schemeClr val="lt1"/>
              </a:buClr>
              <a:buSzPts val="1800"/>
              <a:buChar char="•"/>
              <a:defRPr/>
            </a:lvl5pPr>
            <a:lvl6pPr lvl="5" algn="l">
              <a:lnSpc>
                <a:spcPct val="100000"/>
              </a:lnSpc>
              <a:spcBef>
                <a:spcPts val="360"/>
              </a:spcBef>
              <a:spcAft>
                <a:spcPts val="0"/>
              </a:spcAft>
              <a:buClr>
                <a:schemeClr val="lt1"/>
              </a:buClr>
              <a:buSzPts val="1800"/>
              <a:buChar char="•"/>
              <a:defRPr/>
            </a:lvl6pPr>
            <a:lvl7pPr lvl="6" algn="l">
              <a:lnSpc>
                <a:spcPct val="100000"/>
              </a:lnSpc>
              <a:spcBef>
                <a:spcPts val="360"/>
              </a:spcBef>
              <a:spcAft>
                <a:spcPts val="0"/>
              </a:spcAft>
              <a:buClr>
                <a:schemeClr val="lt1"/>
              </a:buClr>
              <a:buSzPts val="1800"/>
              <a:buChar char="•"/>
              <a:defRPr/>
            </a:lvl7pPr>
            <a:lvl8pPr lvl="7" algn="l">
              <a:lnSpc>
                <a:spcPct val="100000"/>
              </a:lnSpc>
              <a:spcBef>
                <a:spcPts val="360"/>
              </a:spcBef>
              <a:spcAft>
                <a:spcPts val="0"/>
              </a:spcAft>
              <a:buClr>
                <a:schemeClr val="lt1"/>
              </a:buClr>
              <a:buSzPts val="1800"/>
              <a:buChar char="•"/>
              <a:defRPr/>
            </a:lvl8pPr>
            <a:lvl9pPr lvl="8" algn="l">
              <a:lnSpc>
                <a:spcPct val="100000"/>
              </a:lnSpc>
              <a:spcBef>
                <a:spcPts val="360"/>
              </a:spcBef>
              <a:spcAft>
                <a:spcPts val="0"/>
              </a:spcAft>
              <a:buClr>
                <a:schemeClr val="lt1"/>
              </a:buClr>
              <a:buSzPts val="1800"/>
              <a:buChar char="•"/>
              <a:defRPr/>
            </a:lvl9pPr>
          </a:lstStyle>
          <a:p/>
        </p:txBody>
      </p:sp>
      <p:sp>
        <p:nvSpPr>
          <p:cNvPr id="58" name="Google Shape;58;p8"/>
          <p:cNvSpPr txBox="1"/>
          <p:nvPr>
            <p:ph idx="12" type="sldNum"/>
          </p:nvPr>
        </p:nvSpPr>
        <p:spPr>
          <a:xfrm>
            <a:off x="6629400" y="6400800"/>
            <a:ext cx="2286000" cy="2286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9" name="Shape 59"/>
        <p:cNvGrpSpPr/>
        <p:nvPr/>
      </p:nvGrpSpPr>
      <p:grpSpPr>
        <a:xfrm>
          <a:off x="0" y="0"/>
          <a:ext cx="0" cy="0"/>
          <a:chOff x="0" y="0"/>
          <a:chExt cx="0" cy="0"/>
        </a:xfrm>
      </p:grpSpPr>
      <p:sp>
        <p:nvSpPr>
          <p:cNvPr id="60" name="Google Shape;60;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l">
              <a:lnSpc>
                <a:spcPct val="85000"/>
              </a:lnSpc>
              <a:spcBef>
                <a:spcPts val="0"/>
              </a:spcBef>
              <a:spcAft>
                <a:spcPts val="0"/>
              </a:spcAft>
              <a:buSzPts val="1400"/>
              <a:buNone/>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61" name="Google Shape;61;p1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440"/>
              </a:spcBef>
              <a:spcAft>
                <a:spcPts val="0"/>
              </a:spcAft>
              <a:buSzPts val="2400"/>
              <a:buFont typeface="Arial"/>
              <a:buNone/>
              <a:defRPr b="1" sz="2400"/>
            </a:lvl1pPr>
            <a:lvl2pPr indent="-228600" lvl="1" marL="914400" algn="l">
              <a:lnSpc>
                <a:spcPct val="100000"/>
              </a:lnSpc>
              <a:spcBef>
                <a:spcPts val="800"/>
              </a:spcBef>
              <a:spcAft>
                <a:spcPts val="0"/>
              </a:spcAft>
              <a:buSzPts val="2000"/>
              <a:buFont typeface="Arial"/>
              <a:buNone/>
              <a:defRPr b="1" sz="2000"/>
            </a:lvl2pPr>
            <a:lvl3pPr indent="-228600" lvl="2" marL="1371600" algn="l">
              <a:lnSpc>
                <a:spcPct val="95000"/>
              </a:lnSpc>
              <a:spcBef>
                <a:spcPts val="630"/>
              </a:spcBef>
              <a:spcAft>
                <a:spcPts val="0"/>
              </a:spcAft>
              <a:buSzPts val="1800"/>
              <a:buFont typeface="Arial"/>
              <a:buNone/>
              <a:defRPr b="1" sz="1800"/>
            </a:lvl3pPr>
            <a:lvl4pPr indent="-228600" lvl="3" marL="1828800" algn="l">
              <a:lnSpc>
                <a:spcPct val="75000"/>
              </a:lnSpc>
              <a:spcBef>
                <a:spcPts val="480"/>
              </a:spcBef>
              <a:spcAft>
                <a:spcPts val="0"/>
              </a:spcAft>
              <a:buSzPts val="1600"/>
              <a:buFont typeface="Arial"/>
              <a:buNone/>
              <a:defRPr b="1" sz="1600"/>
            </a:lvl4pPr>
            <a:lvl5pPr indent="-228600" lvl="4" marL="2286000" algn="l">
              <a:lnSpc>
                <a:spcPct val="75000"/>
              </a:lnSpc>
              <a:spcBef>
                <a:spcPts val="480"/>
              </a:spcBef>
              <a:spcAft>
                <a:spcPts val="0"/>
              </a:spcAft>
              <a:buSzPts val="1600"/>
              <a:buFont typeface="Arial"/>
              <a:buNone/>
              <a:defRPr b="1" sz="1600"/>
            </a:lvl5pPr>
            <a:lvl6pPr indent="-228600" lvl="5" marL="2743200" algn="l">
              <a:lnSpc>
                <a:spcPct val="75000"/>
              </a:lnSpc>
              <a:spcBef>
                <a:spcPts val="480"/>
              </a:spcBef>
              <a:spcAft>
                <a:spcPts val="0"/>
              </a:spcAft>
              <a:buSzPts val="1600"/>
              <a:buFont typeface="Arial"/>
              <a:buNone/>
              <a:defRPr b="1" sz="1600"/>
            </a:lvl6pPr>
            <a:lvl7pPr indent="-228600" lvl="6" marL="3200400" algn="l">
              <a:lnSpc>
                <a:spcPct val="75000"/>
              </a:lnSpc>
              <a:spcBef>
                <a:spcPts val="480"/>
              </a:spcBef>
              <a:spcAft>
                <a:spcPts val="0"/>
              </a:spcAft>
              <a:buSzPts val="1600"/>
              <a:buFont typeface="Arial"/>
              <a:buNone/>
              <a:defRPr b="1" sz="1600"/>
            </a:lvl7pPr>
            <a:lvl8pPr indent="-228600" lvl="7" marL="3657600" algn="l">
              <a:lnSpc>
                <a:spcPct val="75000"/>
              </a:lnSpc>
              <a:spcBef>
                <a:spcPts val="480"/>
              </a:spcBef>
              <a:spcAft>
                <a:spcPts val="0"/>
              </a:spcAft>
              <a:buSzPts val="1600"/>
              <a:buFont typeface="Arial"/>
              <a:buNone/>
              <a:defRPr b="1" sz="1600"/>
            </a:lvl8pPr>
            <a:lvl9pPr indent="-228600" lvl="8" marL="4114800" algn="l">
              <a:lnSpc>
                <a:spcPct val="75000"/>
              </a:lnSpc>
              <a:spcBef>
                <a:spcPts val="480"/>
              </a:spcBef>
              <a:spcAft>
                <a:spcPts val="0"/>
              </a:spcAft>
              <a:buSzPts val="1600"/>
              <a:buFont typeface="Arial"/>
              <a:buNone/>
              <a:defRPr b="1" sz="1600"/>
            </a:lvl9pPr>
          </a:lstStyle>
          <a:p/>
        </p:txBody>
      </p:sp>
      <p:sp>
        <p:nvSpPr>
          <p:cNvPr id="62" name="Google Shape;62;p1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1440"/>
              </a:spcBef>
              <a:spcAft>
                <a:spcPts val="0"/>
              </a:spcAft>
              <a:buSzPts val="2400"/>
              <a:buFont typeface="Arial"/>
              <a:buChar char="•"/>
              <a:defRPr sz="2400"/>
            </a:lvl1pPr>
            <a:lvl2pPr indent="-355600" lvl="1" marL="914400" algn="l">
              <a:lnSpc>
                <a:spcPct val="100000"/>
              </a:lnSpc>
              <a:spcBef>
                <a:spcPts val="800"/>
              </a:spcBef>
              <a:spcAft>
                <a:spcPts val="0"/>
              </a:spcAft>
              <a:buSzPts val="2000"/>
              <a:buFont typeface="Arial"/>
              <a:buChar char="–"/>
              <a:defRPr sz="2000"/>
            </a:lvl2pPr>
            <a:lvl3pPr indent="-342900" lvl="2" marL="1371600" algn="l">
              <a:lnSpc>
                <a:spcPct val="95000"/>
              </a:lnSpc>
              <a:spcBef>
                <a:spcPts val="630"/>
              </a:spcBef>
              <a:spcAft>
                <a:spcPts val="0"/>
              </a:spcAft>
              <a:buSzPts val="1800"/>
              <a:buFont typeface="Arial"/>
              <a:buChar char="•"/>
              <a:defRPr sz="1800"/>
            </a:lvl3pPr>
            <a:lvl4pPr indent="-330200" lvl="3" marL="1828800" algn="l">
              <a:lnSpc>
                <a:spcPct val="75000"/>
              </a:lnSpc>
              <a:spcBef>
                <a:spcPts val="480"/>
              </a:spcBef>
              <a:spcAft>
                <a:spcPts val="0"/>
              </a:spcAft>
              <a:buSzPts val="1600"/>
              <a:buFont typeface="Arial"/>
              <a:buChar char="–"/>
              <a:defRPr sz="1600"/>
            </a:lvl4pPr>
            <a:lvl5pPr indent="-330200" lvl="4" marL="2286000" algn="l">
              <a:lnSpc>
                <a:spcPct val="75000"/>
              </a:lnSpc>
              <a:spcBef>
                <a:spcPts val="480"/>
              </a:spcBef>
              <a:spcAft>
                <a:spcPts val="0"/>
              </a:spcAft>
              <a:buSzPts val="1600"/>
              <a:buFont typeface="Arial"/>
              <a:buChar char="»"/>
              <a:defRPr sz="1600"/>
            </a:lvl5pPr>
            <a:lvl6pPr indent="-330200" lvl="5" marL="2743200" algn="l">
              <a:lnSpc>
                <a:spcPct val="75000"/>
              </a:lnSpc>
              <a:spcBef>
                <a:spcPts val="480"/>
              </a:spcBef>
              <a:spcAft>
                <a:spcPts val="0"/>
              </a:spcAft>
              <a:buSzPts val="1600"/>
              <a:buFont typeface="Arial"/>
              <a:buChar char="»"/>
              <a:defRPr sz="1600"/>
            </a:lvl6pPr>
            <a:lvl7pPr indent="-330200" lvl="6" marL="3200400" algn="l">
              <a:lnSpc>
                <a:spcPct val="75000"/>
              </a:lnSpc>
              <a:spcBef>
                <a:spcPts val="480"/>
              </a:spcBef>
              <a:spcAft>
                <a:spcPts val="0"/>
              </a:spcAft>
              <a:buSzPts val="1600"/>
              <a:buFont typeface="Arial"/>
              <a:buChar char="»"/>
              <a:defRPr sz="1600"/>
            </a:lvl7pPr>
            <a:lvl8pPr indent="-330200" lvl="7" marL="3657600" algn="l">
              <a:lnSpc>
                <a:spcPct val="75000"/>
              </a:lnSpc>
              <a:spcBef>
                <a:spcPts val="480"/>
              </a:spcBef>
              <a:spcAft>
                <a:spcPts val="0"/>
              </a:spcAft>
              <a:buSzPts val="1600"/>
              <a:buFont typeface="Arial"/>
              <a:buChar char="»"/>
              <a:defRPr sz="1600"/>
            </a:lvl8pPr>
            <a:lvl9pPr indent="-330200" lvl="8" marL="4114800" algn="l">
              <a:lnSpc>
                <a:spcPct val="75000"/>
              </a:lnSpc>
              <a:spcBef>
                <a:spcPts val="480"/>
              </a:spcBef>
              <a:spcAft>
                <a:spcPts val="0"/>
              </a:spcAft>
              <a:buSzPts val="1600"/>
              <a:buFont typeface="Arial"/>
              <a:buChar char="»"/>
              <a:defRPr sz="1600"/>
            </a:lvl9pPr>
          </a:lstStyle>
          <a:p/>
        </p:txBody>
      </p:sp>
      <p:sp>
        <p:nvSpPr>
          <p:cNvPr id="63" name="Google Shape;63;p11"/>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440"/>
              </a:spcBef>
              <a:spcAft>
                <a:spcPts val="0"/>
              </a:spcAft>
              <a:buSzPts val="2400"/>
              <a:buFont typeface="Arial"/>
              <a:buNone/>
              <a:defRPr b="1" sz="2400"/>
            </a:lvl1pPr>
            <a:lvl2pPr indent="-228600" lvl="1" marL="914400" algn="l">
              <a:lnSpc>
                <a:spcPct val="100000"/>
              </a:lnSpc>
              <a:spcBef>
                <a:spcPts val="800"/>
              </a:spcBef>
              <a:spcAft>
                <a:spcPts val="0"/>
              </a:spcAft>
              <a:buSzPts val="2000"/>
              <a:buFont typeface="Arial"/>
              <a:buNone/>
              <a:defRPr b="1" sz="2000"/>
            </a:lvl2pPr>
            <a:lvl3pPr indent="-228600" lvl="2" marL="1371600" algn="l">
              <a:lnSpc>
                <a:spcPct val="95000"/>
              </a:lnSpc>
              <a:spcBef>
                <a:spcPts val="630"/>
              </a:spcBef>
              <a:spcAft>
                <a:spcPts val="0"/>
              </a:spcAft>
              <a:buSzPts val="1800"/>
              <a:buFont typeface="Arial"/>
              <a:buNone/>
              <a:defRPr b="1" sz="1800"/>
            </a:lvl3pPr>
            <a:lvl4pPr indent="-228600" lvl="3" marL="1828800" algn="l">
              <a:lnSpc>
                <a:spcPct val="75000"/>
              </a:lnSpc>
              <a:spcBef>
                <a:spcPts val="480"/>
              </a:spcBef>
              <a:spcAft>
                <a:spcPts val="0"/>
              </a:spcAft>
              <a:buSzPts val="1600"/>
              <a:buFont typeface="Arial"/>
              <a:buNone/>
              <a:defRPr b="1" sz="1600"/>
            </a:lvl4pPr>
            <a:lvl5pPr indent="-228600" lvl="4" marL="2286000" algn="l">
              <a:lnSpc>
                <a:spcPct val="75000"/>
              </a:lnSpc>
              <a:spcBef>
                <a:spcPts val="480"/>
              </a:spcBef>
              <a:spcAft>
                <a:spcPts val="0"/>
              </a:spcAft>
              <a:buSzPts val="1600"/>
              <a:buFont typeface="Arial"/>
              <a:buNone/>
              <a:defRPr b="1" sz="1600"/>
            </a:lvl5pPr>
            <a:lvl6pPr indent="-228600" lvl="5" marL="2743200" algn="l">
              <a:lnSpc>
                <a:spcPct val="75000"/>
              </a:lnSpc>
              <a:spcBef>
                <a:spcPts val="480"/>
              </a:spcBef>
              <a:spcAft>
                <a:spcPts val="0"/>
              </a:spcAft>
              <a:buSzPts val="1600"/>
              <a:buFont typeface="Arial"/>
              <a:buNone/>
              <a:defRPr b="1" sz="1600"/>
            </a:lvl6pPr>
            <a:lvl7pPr indent="-228600" lvl="6" marL="3200400" algn="l">
              <a:lnSpc>
                <a:spcPct val="75000"/>
              </a:lnSpc>
              <a:spcBef>
                <a:spcPts val="480"/>
              </a:spcBef>
              <a:spcAft>
                <a:spcPts val="0"/>
              </a:spcAft>
              <a:buSzPts val="1600"/>
              <a:buFont typeface="Arial"/>
              <a:buNone/>
              <a:defRPr b="1" sz="1600"/>
            </a:lvl7pPr>
            <a:lvl8pPr indent="-228600" lvl="7" marL="3657600" algn="l">
              <a:lnSpc>
                <a:spcPct val="75000"/>
              </a:lnSpc>
              <a:spcBef>
                <a:spcPts val="480"/>
              </a:spcBef>
              <a:spcAft>
                <a:spcPts val="0"/>
              </a:spcAft>
              <a:buSzPts val="1600"/>
              <a:buFont typeface="Arial"/>
              <a:buNone/>
              <a:defRPr b="1" sz="1600"/>
            </a:lvl8pPr>
            <a:lvl9pPr indent="-228600" lvl="8" marL="4114800" algn="l">
              <a:lnSpc>
                <a:spcPct val="75000"/>
              </a:lnSpc>
              <a:spcBef>
                <a:spcPts val="480"/>
              </a:spcBef>
              <a:spcAft>
                <a:spcPts val="0"/>
              </a:spcAft>
              <a:buSzPts val="1600"/>
              <a:buFont typeface="Arial"/>
              <a:buNone/>
              <a:defRPr b="1" sz="1600"/>
            </a:lvl9pPr>
          </a:lstStyle>
          <a:p/>
        </p:txBody>
      </p:sp>
      <p:sp>
        <p:nvSpPr>
          <p:cNvPr id="64" name="Google Shape;64;p1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1440"/>
              </a:spcBef>
              <a:spcAft>
                <a:spcPts val="0"/>
              </a:spcAft>
              <a:buSzPts val="2400"/>
              <a:buFont typeface="Arial"/>
              <a:buChar char="•"/>
              <a:defRPr sz="2400"/>
            </a:lvl1pPr>
            <a:lvl2pPr indent="-355600" lvl="1" marL="914400" algn="l">
              <a:lnSpc>
                <a:spcPct val="100000"/>
              </a:lnSpc>
              <a:spcBef>
                <a:spcPts val="800"/>
              </a:spcBef>
              <a:spcAft>
                <a:spcPts val="0"/>
              </a:spcAft>
              <a:buSzPts val="2000"/>
              <a:buFont typeface="Arial"/>
              <a:buChar char="–"/>
              <a:defRPr sz="2000"/>
            </a:lvl2pPr>
            <a:lvl3pPr indent="-342900" lvl="2" marL="1371600" algn="l">
              <a:lnSpc>
                <a:spcPct val="95000"/>
              </a:lnSpc>
              <a:spcBef>
                <a:spcPts val="630"/>
              </a:spcBef>
              <a:spcAft>
                <a:spcPts val="0"/>
              </a:spcAft>
              <a:buSzPts val="1800"/>
              <a:buFont typeface="Arial"/>
              <a:buChar char="•"/>
              <a:defRPr sz="1800"/>
            </a:lvl3pPr>
            <a:lvl4pPr indent="-330200" lvl="3" marL="1828800" algn="l">
              <a:lnSpc>
                <a:spcPct val="75000"/>
              </a:lnSpc>
              <a:spcBef>
                <a:spcPts val="480"/>
              </a:spcBef>
              <a:spcAft>
                <a:spcPts val="0"/>
              </a:spcAft>
              <a:buSzPts val="1600"/>
              <a:buFont typeface="Arial"/>
              <a:buChar char="–"/>
              <a:defRPr sz="1600"/>
            </a:lvl4pPr>
            <a:lvl5pPr indent="-330200" lvl="4" marL="2286000" algn="l">
              <a:lnSpc>
                <a:spcPct val="75000"/>
              </a:lnSpc>
              <a:spcBef>
                <a:spcPts val="480"/>
              </a:spcBef>
              <a:spcAft>
                <a:spcPts val="0"/>
              </a:spcAft>
              <a:buSzPts val="1600"/>
              <a:buFont typeface="Arial"/>
              <a:buChar char="»"/>
              <a:defRPr sz="1600"/>
            </a:lvl5pPr>
            <a:lvl6pPr indent="-330200" lvl="5" marL="2743200" algn="l">
              <a:lnSpc>
                <a:spcPct val="75000"/>
              </a:lnSpc>
              <a:spcBef>
                <a:spcPts val="480"/>
              </a:spcBef>
              <a:spcAft>
                <a:spcPts val="0"/>
              </a:spcAft>
              <a:buSzPts val="1600"/>
              <a:buFont typeface="Arial"/>
              <a:buChar char="»"/>
              <a:defRPr sz="1600"/>
            </a:lvl6pPr>
            <a:lvl7pPr indent="-330200" lvl="6" marL="3200400" algn="l">
              <a:lnSpc>
                <a:spcPct val="75000"/>
              </a:lnSpc>
              <a:spcBef>
                <a:spcPts val="480"/>
              </a:spcBef>
              <a:spcAft>
                <a:spcPts val="0"/>
              </a:spcAft>
              <a:buSzPts val="1600"/>
              <a:buFont typeface="Arial"/>
              <a:buChar char="»"/>
              <a:defRPr sz="1600"/>
            </a:lvl7pPr>
            <a:lvl8pPr indent="-330200" lvl="7" marL="3657600" algn="l">
              <a:lnSpc>
                <a:spcPct val="75000"/>
              </a:lnSpc>
              <a:spcBef>
                <a:spcPts val="480"/>
              </a:spcBef>
              <a:spcAft>
                <a:spcPts val="0"/>
              </a:spcAft>
              <a:buSzPts val="1600"/>
              <a:buFont typeface="Arial"/>
              <a:buChar char="»"/>
              <a:defRPr sz="1600"/>
            </a:lvl8pPr>
            <a:lvl9pPr indent="-330200" lvl="8" marL="4114800" algn="l">
              <a:lnSpc>
                <a:spcPct val="75000"/>
              </a:lnSpc>
              <a:spcBef>
                <a:spcPts val="480"/>
              </a:spcBef>
              <a:spcAft>
                <a:spcPts val="0"/>
              </a:spcAft>
              <a:buSzPts val="1600"/>
              <a:buFont typeface="Arial"/>
              <a:buChar char="»"/>
              <a:defRPr sz="1600"/>
            </a:lvl9pPr>
          </a:lstStyle>
          <a:p/>
        </p:txBody>
      </p:sp>
      <p:sp>
        <p:nvSpPr>
          <p:cNvPr id="65" name="Google Shape;65;p11"/>
          <p:cNvSpPr txBox="1"/>
          <p:nvPr>
            <p:ph idx="10" type="dt"/>
          </p:nvPr>
        </p:nvSpPr>
        <p:spPr>
          <a:xfrm>
            <a:off x="6629400" y="6096000"/>
            <a:ext cx="2286000" cy="304800"/>
          </a:xfrm>
          <a:prstGeom prst="rect">
            <a:avLst/>
          </a:prstGeom>
          <a:noFill/>
          <a:ln>
            <a:noFill/>
          </a:ln>
        </p:spPr>
        <p:txBody>
          <a:bodyPr anchorCtr="0" anchor="b" bIns="45700" lIns="91425" spcFirstLastPara="1" rIns="91425" wrap="square" tIns="45700">
            <a:noAutofit/>
          </a:bodyPr>
          <a:lstStyle>
            <a:lvl1pPr lvl="0" algn="l">
              <a:lnSpc>
                <a:spcPct val="100000"/>
              </a:lnSpc>
              <a:spcBef>
                <a:spcPts val="360"/>
              </a:spcBef>
              <a:spcAft>
                <a:spcPts val="0"/>
              </a:spcAft>
              <a:buClr>
                <a:schemeClr val="lt1"/>
              </a:buClr>
              <a:buSzPts val="1800"/>
              <a:buChar char="•"/>
              <a:defRPr/>
            </a:lvl1pPr>
            <a:lvl2pPr lvl="1" algn="l">
              <a:lnSpc>
                <a:spcPct val="100000"/>
              </a:lnSpc>
              <a:spcBef>
                <a:spcPts val="360"/>
              </a:spcBef>
              <a:spcAft>
                <a:spcPts val="0"/>
              </a:spcAft>
              <a:buClr>
                <a:schemeClr val="lt1"/>
              </a:buClr>
              <a:buSzPts val="1800"/>
              <a:buChar char="•"/>
              <a:defRPr/>
            </a:lvl2pPr>
            <a:lvl3pPr lvl="2" algn="l">
              <a:lnSpc>
                <a:spcPct val="100000"/>
              </a:lnSpc>
              <a:spcBef>
                <a:spcPts val="360"/>
              </a:spcBef>
              <a:spcAft>
                <a:spcPts val="0"/>
              </a:spcAft>
              <a:buClr>
                <a:schemeClr val="lt1"/>
              </a:buClr>
              <a:buSzPts val="1800"/>
              <a:buChar char="•"/>
              <a:defRPr/>
            </a:lvl3pPr>
            <a:lvl4pPr lvl="3" algn="l">
              <a:lnSpc>
                <a:spcPct val="100000"/>
              </a:lnSpc>
              <a:spcBef>
                <a:spcPts val="360"/>
              </a:spcBef>
              <a:spcAft>
                <a:spcPts val="0"/>
              </a:spcAft>
              <a:buClr>
                <a:schemeClr val="lt1"/>
              </a:buClr>
              <a:buSzPts val="1800"/>
              <a:buChar char="•"/>
              <a:defRPr/>
            </a:lvl4pPr>
            <a:lvl5pPr lvl="4" algn="l">
              <a:lnSpc>
                <a:spcPct val="100000"/>
              </a:lnSpc>
              <a:spcBef>
                <a:spcPts val="360"/>
              </a:spcBef>
              <a:spcAft>
                <a:spcPts val="0"/>
              </a:spcAft>
              <a:buClr>
                <a:schemeClr val="lt1"/>
              </a:buClr>
              <a:buSzPts val="1800"/>
              <a:buChar char="•"/>
              <a:defRPr/>
            </a:lvl5pPr>
            <a:lvl6pPr lvl="5" algn="l">
              <a:lnSpc>
                <a:spcPct val="100000"/>
              </a:lnSpc>
              <a:spcBef>
                <a:spcPts val="360"/>
              </a:spcBef>
              <a:spcAft>
                <a:spcPts val="0"/>
              </a:spcAft>
              <a:buClr>
                <a:schemeClr val="lt1"/>
              </a:buClr>
              <a:buSzPts val="1800"/>
              <a:buChar char="•"/>
              <a:defRPr/>
            </a:lvl6pPr>
            <a:lvl7pPr lvl="6" algn="l">
              <a:lnSpc>
                <a:spcPct val="100000"/>
              </a:lnSpc>
              <a:spcBef>
                <a:spcPts val="360"/>
              </a:spcBef>
              <a:spcAft>
                <a:spcPts val="0"/>
              </a:spcAft>
              <a:buClr>
                <a:schemeClr val="lt1"/>
              </a:buClr>
              <a:buSzPts val="1800"/>
              <a:buChar char="•"/>
              <a:defRPr/>
            </a:lvl7pPr>
            <a:lvl8pPr lvl="7" algn="l">
              <a:lnSpc>
                <a:spcPct val="100000"/>
              </a:lnSpc>
              <a:spcBef>
                <a:spcPts val="360"/>
              </a:spcBef>
              <a:spcAft>
                <a:spcPts val="0"/>
              </a:spcAft>
              <a:buClr>
                <a:schemeClr val="lt1"/>
              </a:buClr>
              <a:buSzPts val="1800"/>
              <a:buChar char="•"/>
              <a:defRPr/>
            </a:lvl8pPr>
            <a:lvl9pPr lvl="8" algn="l">
              <a:lnSpc>
                <a:spcPct val="100000"/>
              </a:lnSpc>
              <a:spcBef>
                <a:spcPts val="360"/>
              </a:spcBef>
              <a:spcAft>
                <a:spcPts val="0"/>
              </a:spcAft>
              <a:buClr>
                <a:schemeClr val="lt1"/>
              </a:buClr>
              <a:buSzPts val="1800"/>
              <a:buChar char="•"/>
              <a:defRPr/>
            </a:lvl9pPr>
          </a:lstStyle>
          <a:p/>
        </p:txBody>
      </p:sp>
      <p:sp>
        <p:nvSpPr>
          <p:cNvPr id="66" name="Google Shape;66;p11"/>
          <p:cNvSpPr txBox="1"/>
          <p:nvPr>
            <p:ph idx="11" type="ftr"/>
          </p:nvPr>
        </p:nvSpPr>
        <p:spPr>
          <a:xfrm>
            <a:off x="2286000" y="6096000"/>
            <a:ext cx="4343400" cy="534987"/>
          </a:xfrm>
          <a:prstGeom prst="rect">
            <a:avLst/>
          </a:prstGeom>
          <a:noFill/>
          <a:ln>
            <a:noFill/>
          </a:ln>
        </p:spPr>
        <p:txBody>
          <a:bodyPr anchorCtr="0" anchor="b" bIns="45700" lIns="91425" spcFirstLastPara="1" rIns="91425" wrap="square" tIns="45700">
            <a:noAutofit/>
          </a:bodyPr>
          <a:lstStyle>
            <a:lvl1pPr lvl="0" algn="l">
              <a:lnSpc>
                <a:spcPct val="100000"/>
              </a:lnSpc>
              <a:spcBef>
                <a:spcPts val="360"/>
              </a:spcBef>
              <a:spcAft>
                <a:spcPts val="0"/>
              </a:spcAft>
              <a:buClr>
                <a:schemeClr val="lt1"/>
              </a:buClr>
              <a:buSzPts val="1800"/>
              <a:buChar char="•"/>
              <a:defRPr/>
            </a:lvl1pPr>
            <a:lvl2pPr lvl="1" algn="l">
              <a:lnSpc>
                <a:spcPct val="100000"/>
              </a:lnSpc>
              <a:spcBef>
                <a:spcPts val="360"/>
              </a:spcBef>
              <a:spcAft>
                <a:spcPts val="0"/>
              </a:spcAft>
              <a:buClr>
                <a:schemeClr val="lt1"/>
              </a:buClr>
              <a:buSzPts val="1800"/>
              <a:buChar char="•"/>
              <a:defRPr/>
            </a:lvl2pPr>
            <a:lvl3pPr lvl="2" algn="l">
              <a:lnSpc>
                <a:spcPct val="100000"/>
              </a:lnSpc>
              <a:spcBef>
                <a:spcPts val="360"/>
              </a:spcBef>
              <a:spcAft>
                <a:spcPts val="0"/>
              </a:spcAft>
              <a:buClr>
                <a:schemeClr val="lt1"/>
              </a:buClr>
              <a:buSzPts val="1800"/>
              <a:buChar char="•"/>
              <a:defRPr/>
            </a:lvl3pPr>
            <a:lvl4pPr lvl="3" algn="l">
              <a:lnSpc>
                <a:spcPct val="100000"/>
              </a:lnSpc>
              <a:spcBef>
                <a:spcPts val="360"/>
              </a:spcBef>
              <a:spcAft>
                <a:spcPts val="0"/>
              </a:spcAft>
              <a:buClr>
                <a:schemeClr val="lt1"/>
              </a:buClr>
              <a:buSzPts val="1800"/>
              <a:buChar char="•"/>
              <a:defRPr/>
            </a:lvl4pPr>
            <a:lvl5pPr lvl="4" algn="l">
              <a:lnSpc>
                <a:spcPct val="100000"/>
              </a:lnSpc>
              <a:spcBef>
                <a:spcPts val="360"/>
              </a:spcBef>
              <a:spcAft>
                <a:spcPts val="0"/>
              </a:spcAft>
              <a:buClr>
                <a:schemeClr val="lt1"/>
              </a:buClr>
              <a:buSzPts val="1800"/>
              <a:buChar char="•"/>
              <a:defRPr/>
            </a:lvl5pPr>
            <a:lvl6pPr lvl="5" algn="l">
              <a:lnSpc>
                <a:spcPct val="100000"/>
              </a:lnSpc>
              <a:spcBef>
                <a:spcPts val="360"/>
              </a:spcBef>
              <a:spcAft>
                <a:spcPts val="0"/>
              </a:spcAft>
              <a:buClr>
                <a:schemeClr val="lt1"/>
              </a:buClr>
              <a:buSzPts val="1800"/>
              <a:buChar char="•"/>
              <a:defRPr/>
            </a:lvl6pPr>
            <a:lvl7pPr lvl="6" algn="l">
              <a:lnSpc>
                <a:spcPct val="100000"/>
              </a:lnSpc>
              <a:spcBef>
                <a:spcPts val="360"/>
              </a:spcBef>
              <a:spcAft>
                <a:spcPts val="0"/>
              </a:spcAft>
              <a:buClr>
                <a:schemeClr val="lt1"/>
              </a:buClr>
              <a:buSzPts val="1800"/>
              <a:buChar char="•"/>
              <a:defRPr/>
            </a:lvl7pPr>
            <a:lvl8pPr lvl="7" algn="l">
              <a:lnSpc>
                <a:spcPct val="100000"/>
              </a:lnSpc>
              <a:spcBef>
                <a:spcPts val="360"/>
              </a:spcBef>
              <a:spcAft>
                <a:spcPts val="0"/>
              </a:spcAft>
              <a:buClr>
                <a:schemeClr val="lt1"/>
              </a:buClr>
              <a:buSzPts val="1800"/>
              <a:buChar char="•"/>
              <a:defRPr/>
            </a:lvl8pPr>
            <a:lvl9pPr lvl="8" algn="l">
              <a:lnSpc>
                <a:spcPct val="100000"/>
              </a:lnSpc>
              <a:spcBef>
                <a:spcPts val="360"/>
              </a:spcBef>
              <a:spcAft>
                <a:spcPts val="0"/>
              </a:spcAft>
              <a:buClr>
                <a:schemeClr val="lt1"/>
              </a:buClr>
              <a:buSzPts val="1800"/>
              <a:buChar char="•"/>
              <a:defRPr/>
            </a:lvl9pPr>
          </a:lstStyle>
          <a:p/>
        </p:txBody>
      </p:sp>
      <p:sp>
        <p:nvSpPr>
          <p:cNvPr id="67" name="Google Shape;67;p11"/>
          <p:cNvSpPr txBox="1"/>
          <p:nvPr>
            <p:ph idx="12" type="sldNum"/>
          </p:nvPr>
        </p:nvSpPr>
        <p:spPr>
          <a:xfrm>
            <a:off x="6629400" y="6400800"/>
            <a:ext cx="2286000" cy="2286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8" name="Shape 68"/>
        <p:cNvGrpSpPr/>
        <p:nvPr/>
      </p:nvGrpSpPr>
      <p:grpSpPr>
        <a:xfrm>
          <a:off x="0" y="0"/>
          <a:ext cx="0" cy="0"/>
          <a:chOff x="0" y="0"/>
          <a:chExt cx="0" cy="0"/>
        </a:xfrm>
      </p:grpSpPr>
      <p:sp>
        <p:nvSpPr>
          <p:cNvPr id="69" name="Google Shape;69;p12"/>
          <p:cNvSpPr txBox="1"/>
          <p:nvPr>
            <p:ph type="title"/>
          </p:nvPr>
        </p:nvSpPr>
        <p:spPr>
          <a:xfrm>
            <a:off x="914400" y="609600"/>
            <a:ext cx="7543800" cy="1143000"/>
          </a:xfrm>
          <a:prstGeom prst="rect">
            <a:avLst/>
          </a:prstGeom>
          <a:noFill/>
          <a:ln>
            <a:noFill/>
          </a:ln>
        </p:spPr>
        <p:txBody>
          <a:bodyPr anchorCtr="0" anchor="ctr" bIns="45700" lIns="91425" spcFirstLastPara="1" rIns="91425" wrap="square" tIns="45700">
            <a:noAutofit/>
          </a:bodyPr>
          <a:lstStyle>
            <a:lvl1pPr lvl="0" algn="l">
              <a:lnSpc>
                <a:spcPct val="85000"/>
              </a:lnSpc>
              <a:spcBef>
                <a:spcPts val="0"/>
              </a:spcBef>
              <a:spcAft>
                <a:spcPts val="0"/>
              </a:spcAft>
              <a:buSzPts val="1400"/>
              <a:buNone/>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70" name="Google Shape;70;p12"/>
          <p:cNvSpPr txBox="1"/>
          <p:nvPr>
            <p:ph idx="1" type="body"/>
          </p:nvPr>
        </p:nvSpPr>
        <p:spPr>
          <a:xfrm>
            <a:off x="914400" y="2286000"/>
            <a:ext cx="3695700" cy="3657600"/>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1680"/>
              </a:spcBef>
              <a:spcAft>
                <a:spcPts val="0"/>
              </a:spcAft>
              <a:buSzPts val="2800"/>
              <a:buFont typeface="Arial"/>
              <a:buChar char="•"/>
              <a:defRPr sz="2800"/>
            </a:lvl1pPr>
            <a:lvl2pPr indent="-381000" lvl="1" marL="914400" algn="l">
              <a:lnSpc>
                <a:spcPct val="100000"/>
              </a:lnSpc>
              <a:spcBef>
                <a:spcPts val="960"/>
              </a:spcBef>
              <a:spcAft>
                <a:spcPts val="0"/>
              </a:spcAft>
              <a:buSzPts val="2400"/>
              <a:buFont typeface="Arial"/>
              <a:buChar char="–"/>
              <a:defRPr sz="2400"/>
            </a:lvl2pPr>
            <a:lvl3pPr indent="-355600" lvl="2" marL="1371600" algn="l">
              <a:lnSpc>
                <a:spcPct val="95000"/>
              </a:lnSpc>
              <a:spcBef>
                <a:spcPts val="700"/>
              </a:spcBef>
              <a:spcAft>
                <a:spcPts val="0"/>
              </a:spcAft>
              <a:buSzPts val="2000"/>
              <a:buFont typeface="Arial"/>
              <a:buChar char="•"/>
              <a:defRPr sz="2000"/>
            </a:lvl3pPr>
            <a:lvl4pPr indent="-342900" lvl="3" marL="1828800" algn="l">
              <a:lnSpc>
                <a:spcPct val="75000"/>
              </a:lnSpc>
              <a:spcBef>
                <a:spcPts val="540"/>
              </a:spcBef>
              <a:spcAft>
                <a:spcPts val="0"/>
              </a:spcAft>
              <a:buSzPts val="1800"/>
              <a:buFont typeface="Arial"/>
              <a:buChar char="–"/>
              <a:defRPr sz="1800"/>
            </a:lvl4pPr>
            <a:lvl5pPr indent="-342900" lvl="4" marL="2286000" algn="l">
              <a:lnSpc>
                <a:spcPct val="75000"/>
              </a:lnSpc>
              <a:spcBef>
                <a:spcPts val="540"/>
              </a:spcBef>
              <a:spcAft>
                <a:spcPts val="0"/>
              </a:spcAft>
              <a:buSzPts val="1800"/>
              <a:buFont typeface="Arial"/>
              <a:buChar char="»"/>
              <a:defRPr sz="1800"/>
            </a:lvl5pPr>
            <a:lvl6pPr indent="-342900" lvl="5" marL="2743200" algn="l">
              <a:lnSpc>
                <a:spcPct val="75000"/>
              </a:lnSpc>
              <a:spcBef>
                <a:spcPts val="540"/>
              </a:spcBef>
              <a:spcAft>
                <a:spcPts val="0"/>
              </a:spcAft>
              <a:buSzPts val="1800"/>
              <a:buFont typeface="Arial"/>
              <a:buChar char="»"/>
              <a:defRPr sz="1800"/>
            </a:lvl6pPr>
            <a:lvl7pPr indent="-342900" lvl="6" marL="3200400" algn="l">
              <a:lnSpc>
                <a:spcPct val="75000"/>
              </a:lnSpc>
              <a:spcBef>
                <a:spcPts val="540"/>
              </a:spcBef>
              <a:spcAft>
                <a:spcPts val="0"/>
              </a:spcAft>
              <a:buSzPts val="1800"/>
              <a:buFont typeface="Arial"/>
              <a:buChar char="»"/>
              <a:defRPr sz="1800"/>
            </a:lvl7pPr>
            <a:lvl8pPr indent="-342900" lvl="7" marL="3657600" algn="l">
              <a:lnSpc>
                <a:spcPct val="75000"/>
              </a:lnSpc>
              <a:spcBef>
                <a:spcPts val="540"/>
              </a:spcBef>
              <a:spcAft>
                <a:spcPts val="0"/>
              </a:spcAft>
              <a:buSzPts val="1800"/>
              <a:buFont typeface="Arial"/>
              <a:buChar char="»"/>
              <a:defRPr sz="1800"/>
            </a:lvl8pPr>
            <a:lvl9pPr indent="-342900" lvl="8" marL="4114800" algn="l">
              <a:lnSpc>
                <a:spcPct val="75000"/>
              </a:lnSpc>
              <a:spcBef>
                <a:spcPts val="540"/>
              </a:spcBef>
              <a:spcAft>
                <a:spcPts val="0"/>
              </a:spcAft>
              <a:buSzPts val="1800"/>
              <a:buFont typeface="Arial"/>
              <a:buChar char="»"/>
              <a:defRPr sz="1800"/>
            </a:lvl9pPr>
          </a:lstStyle>
          <a:p/>
        </p:txBody>
      </p:sp>
      <p:sp>
        <p:nvSpPr>
          <p:cNvPr id="71" name="Google Shape;71;p12"/>
          <p:cNvSpPr txBox="1"/>
          <p:nvPr>
            <p:ph idx="2" type="body"/>
          </p:nvPr>
        </p:nvSpPr>
        <p:spPr>
          <a:xfrm>
            <a:off x="4762500" y="2286000"/>
            <a:ext cx="3695700" cy="3657600"/>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1680"/>
              </a:spcBef>
              <a:spcAft>
                <a:spcPts val="0"/>
              </a:spcAft>
              <a:buSzPts val="2800"/>
              <a:buFont typeface="Arial"/>
              <a:buChar char="•"/>
              <a:defRPr sz="2800"/>
            </a:lvl1pPr>
            <a:lvl2pPr indent="-381000" lvl="1" marL="914400" algn="l">
              <a:lnSpc>
                <a:spcPct val="100000"/>
              </a:lnSpc>
              <a:spcBef>
                <a:spcPts val="960"/>
              </a:spcBef>
              <a:spcAft>
                <a:spcPts val="0"/>
              </a:spcAft>
              <a:buSzPts val="2400"/>
              <a:buFont typeface="Arial"/>
              <a:buChar char="–"/>
              <a:defRPr sz="2400"/>
            </a:lvl2pPr>
            <a:lvl3pPr indent="-355600" lvl="2" marL="1371600" algn="l">
              <a:lnSpc>
                <a:spcPct val="95000"/>
              </a:lnSpc>
              <a:spcBef>
                <a:spcPts val="700"/>
              </a:spcBef>
              <a:spcAft>
                <a:spcPts val="0"/>
              </a:spcAft>
              <a:buSzPts val="2000"/>
              <a:buFont typeface="Arial"/>
              <a:buChar char="•"/>
              <a:defRPr sz="2000"/>
            </a:lvl3pPr>
            <a:lvl4pPr indent="-342900" lvl="3" marL="1828800" algn="l">
              <a:lnSpc>
                <a:spcPct val="75000"/>
              </a:lnSpc>
              <a:spcBef>
                <a:spcPts val="540"/>
              </a:spcBef>
              <a:spcAft>
                <a:spcPts val="0"/>
              </a:spcAft>
              <a:buSzPts val="1800"/>
              <a:buFont typeface="Arial"/>
              <a:buChar char="–"/>
              <a:defRPr sz="1800"/>
            </a:lvl4pPr>
            <a:lvl5pPr indent="-342900" lvl="4" marL="2286000" algn="l">
              <a:lnSpc>
                <a:spcPct val="75000"/>
              </a:lnSpc>
              <a:spcBef>
                <a:spcPts val="540"/>
              </a:spcBef>
              <a:spcAft>
                <a:spcPts val="0"/>
              </a:spcAft>
              <a:buSzPts val="1800"/>
              <a:buFont typeface="Arial"/>
              <a:buChar char="»"/>
              <a:defRPr sz="1800"/>
            </a:lvl5pPr>
            <a:lvl6pPr indent="-342900" lvl="5" marL="2743200" algn="l">
              <a:lnSpc>
                <a:spcPct val="75000"/>
              </a:lnSpc>
              <a:spcBef>
                <a:spcPts val="540"/>
              </a:spcBef>
              <a:spcAft>
                <a:spcPts val="0"/>
              </a:spcAft>
              <a:buSzPts val="1800"/>
              <a:buFont typeface="Arial"/>
              <a:buChar char="»"/>
              <a:defRPr sz="1800"/>
            </a:lvl6pPr>
            <a:lvl7pPr indent="-342900" lvl="6" marL="3200400" algn="l">
              <a:lnSpc>
                <a:spcPct val="75000"/>
              </a:lnSpc>
              <a:spcBef>
                <a:spcPts val="540"/>
              </a:spcBef>
              <a:spcAft>
                <a:spcPts val="0"/>
              </a:spcAft>
              <a:buSzPts val="1800"/>
              <a:buFont typeface="Arial"/>
              <a:buChar char="»"/>
              <a:defRPr sz="1800"/>
            </a:lvl7pPr>
            <a:lvl8pPr indent="-342900" lvl="7" marL="3657600" algn="l">
              <a:lnSpc>
                <a:spcPct val="75000"/>
              </a:lnSpc>
              <a:spcBef>
                <a:spcPts val="540"/>
              </a:spcBef>
              <a:spcAft>
                <a:spcPts val="0"/>
              </a:spcAft>
              <a:buSzPts val="1800"/>
              <a:buFont typeface="Arial"/>
              <a:buChar char="»"/>
              <a:defRPr sz="1800"/>
            </a:lvl8pPr>
            <a:lvl9pPr indent="-342900" lvl="8" marL="4114800" algn="l">
              <a:lnSpc>
                <a:spcPct val="75000"/>
              </a:lnSpc>
              <a:spcBef>
                <a:spcPts val="540"/>
              </a:spcBef>
              <a:spcAft>
                <a:spcPts val="0"/>
              </a:spcAft>
              <a:buSzPts val="1800"/>
              <a:buFont typeface="Arial"/>
              <a:buChar char="»"/>
              <a:defRPr sz="1800"/>
            </a:lvl9pPr>
          </a:lstStyle>
          <a:p/>
        </p:txBody>
      </p:sp>
      <p:sp>
        <p:nvSpPr>
          <p:cNvPr id="72" name="Google Shape;72;p12"/>
          <p:cNvSpPr txBox="1"/>
          <p:nvPr>
            <p:ph idx="10" type="dt"/>
          </p:nvPr>
        </p:nvSpPr>
        <p:spPr>
          <a:xfrm>
            <a:off x="6629400" y="6096000"/>
            <a:ext cx="2286000" cy="304800"/>
          </a:xfrm>
          <a:prstGeom prst="rect">
            <a:avLst/>
          </a:prstGeom>
          <a:noFill/>
          <a:ln>
            <a:noFill/>
          </a:ln>
        </p:spPr>
        <p:txBody>
          <a:bodyPr anchorCtr="0" anchor="b" bIns="45700" lIns="91425" spcFirstLastPara="1" rIns="91425" wrap="square" tIns="45700">
            <a:noAutofit/>
          </a:bodyPr>
          <a:lstStyle>
            <a:lvl1pPr lvl="0" algn="l">
              <a:lnSpc>
                <a:spcPct val="100000"/>
              </a:lnSpc>
              <a:spcBef>
                <a:spcPts val="360"/>
              </a:spcBef>
              <a:spcAft>
                <a:spcPts val="0"/>
              </a:spcAft>
              <a:buClr>
                <a:schemeClr val="lt1"/>
              </a:buClr>
              <a:buSzPts val="1800"/>
              <a:buChar char="•"/>
              <a:defRPr/>
            </a:lvl1pPr>
            <a:lvl2pPr lvl="1" algn="l">
              <a:lnSpc>
                <a:spcPct val="100000"/>
              </a:lnSpc>
              <a:spcBef>
                <a:spcPts val="360"/>
              </a:spcBef>
              <a:spcAft>
                <a:spcPts val="0"/>
              </a:spcAft>
              <a:buClr>
                <a:schemeClr val="lt1"/>
              </a:buClr>
              <a:buSzPts val="1800"/>
              <a:buChar char="•"/>
              <a:defRPr/>
            </a:lvl2pPr>
            <a:lvl3pPr lvl="2" algn="l">
              <a:lnSpc>
                <a:spcPct val="100000"/>
              </a:lnSpc>
              <a:spcBef>
                <a:spcPts val="360"/>
              </a:spcBef>
              <a:spcAft>
                <a:spcPts val="0"/>
              </a:spcAft>
              <a:buClr>
                <a:schemeClr val="lt1"/>
              </a:buClr>
              <a:buSzPts val="1800"/>
              <a:buChar char="•"/>
              <a:defRPr/>
            </a:lvl3pPr>
            <a:lvl4pPr lvl="3" algn="l">
              <a:lnSpc>
                <a:spcPct val="100000"/>
              </a:lnSpc>
              <a:spcBef>
                <a:spcPts val="360"/>
              </a:spcBef>
              <a:spcAft>
                <a:spcPts val="0"/>
              </a:spcAft>
              <a:buClr>
                <a:schemeClr val="lt1"/>
              </a:buClr>
              <a:buSzPts val="1800"/>
              <a:buChar char="•"/>
              <a:defRPr/>
            </a:lvl4pPr>
            <a:lvl5pPr lvl="4" algn="l">
              <a:lnSpc>
                <a:spcPct val="100000"/>
              </a:lnSpc>
              <a:spcBef>
                <a:spcPts val="360"/>
              </a:spcBef>
              <a:spcAft>
                <a:spcPts val="0"/>
              </a:spcAft>
              <a:buClr>
                <a:schemeClr val="lt1"/>
              </a:buClr>
              <a:buSzPts val="1800"/>
              <a:buChar char="•"/>
              <a:defRPr/>
            </a:lvl5pPr>
            <a:lvl6pPr lvl="5" algn="l">
              <a:lnSpc>
                <a:spcPct val="100000"/>
              </a:lnSpc>
              <a:spcBef>
                <a:spcPts val="360"/>
              </a:spcBef>
              <a:spcAft>
                <a:spcPts val="0"/>
              </a:spcAft>
              <a:buClr>
                <a:schemeClr val="lt1"/>
              </a:buClr>
              <a:buSzPts val="1800"/>
              <a:buChar char="•"/>
              <a:defRPr/>
            </a:lvl6pPr>
            <a:lvl7pPr lvl="6" algn="l">
              <a:lnSpc>
                <a:spcPct val="100000"/>
              </a:lnSpc>
              <a:spcBef>
                <a:spcPts val="360"/>
              </a:spcBef>
              <a:spcAft>
                <a:spcPts val="0"/>
              </a:spcAft>
              <a:buClr>
                <a:schemeClr val="lt1"/>
              </a:buClr>
              <a:buSzPts val="1800"/>
              <a:buChar char="•"/>
              <a:defRPr/>
            </a:lvl7pPr>
            <a:lvl8pPr lvl="7" algn="l">
              <a:lnSpc>
                <a:spcPct val="100000"/>
              </a:lnSpc>
              <a:spcBef>
                <a:spcPts val="360"/>
              </a:spcBef>
              <a:spcAft>
                <a:spcPts val="0"/>
              </a:spcAft>
              <a:buClr>
                <a:schemeClr val="lt1"/>
              </a:buClr>
              <a:buSzPts val="1800"/>
              <a:buChar char="•"/>
              <a:defRPr/>
            </a:lvl8pPr>
            <a:lvl9pPr lvl="8" algn="l">
              <a:lnSpc>
                <a:spcPct val="100000"/>
              </a:lnSpc>
              <a:spcBef>
                <a:spcPts val="360"/>
              </a:spcBef>
              <a:spcAft>
                <a:spcPts val="0"/>
              </a:spcAft>
              <a:buClr>
                <a:schemeClr val="lt1"/>
              </a:buClr>
              <a:buSzPts val="1800"/>
              <a:buChar char="•"/>
              <a:defRPr/>
            </a:lvl9pPr>
          </a:lstStyle>
          <a:p/>
        </p:txBody>
      </p:sp>
      <p:sp>
        <p:nvSpPr>
          <p:cNvPr id="73" name="Google Shape;73;p12"/>
          <p:cNvSpPr txBox="1"/>
          <p:nvPr>
            <p:ph idx="11" type="ftr"/>
          </p:nvPr>
        </p:nvSpPr>
        <p:spPr>
          <a:xfrm>
            <a:off x="2286000" y="6096000"/>
            <a:ext cx="4343400" cy="534987"/>
          </a:xfrm>
          <a:prstGeom prst="rect">
            <a:avLst/>
          </a:prstGeom>
          <a:noFill/>
          <a:ln>
            <a:noFill/>
          </a:ln>
        </p:spPr>
        <p:txBody>
          <a:bodyPr anchorCtr="0" anchor="b" bIns="45700" lIns="91425" spcFirstLastPara="1" rIns="91425" wrap="square" tIns="45700">
            <a:noAutofit/>
          </a:bodyPr>
          <a:lstStyle>
            <a:lvl1pPr lvl="0" algn="l">
              <a:lnSpc>
                <a:spcPct val="100000"/>
              </a:lnSpc>
              <a:spcBef>
                <a:spcPts val="360"/>
              </a:spcBef>
              <a:spcAft>
                <a:spcPts val="0"/>
              </a:spcAft>
              <a:buClr>
                <a:schemeClr val="lt1"/>
              </a:buClr>
              <a:buSzPts val="1800"/>
              <a:buChar char="•"/>
              <a:defRPr/>
            </a:lvl1pPr>
            <a:lvl2pPr lvl="1" algn="l">
              <a:lnSpc>
                <a:spcPct val="100000"/>
              </a:lnSpc>
              <a:spcBef>
                <a:spcPts val="360"/>
              </a:spcBef>
              <a:spcAft>
                <a:spcPts val="0"/>
              </a:spcAft>
              <a:buClr>
                <a:schemeClr val="lt1"/>
              </a:buClr>
              <a:buSzPts val="1800"/>
              <a:buChar char="•"/>
              <a:defRPr/>
            </a:lvl2pPr>
            <a:lvl3pPr lvl="2" algn="l">
              <a:lnSpc>
                <a:spcPct val="100000"/>
              </a:lnSpc>
              <a:spcBef>
                <a:spcPts val="360"/>
              </a:spcBef>
              <a:spcAft>
                <a:spcPts val="0"/>
              </a:spcAft>
              <a:buClr>
                <a:schemeClr val="lt1"/>
              </a:buClr>
              <a:buSzPts val="1800"/>
              <a:buChar char="•"/>
              <a:defRPr/>
            </a:lvl3pPr>
            <a:lvl4pPr lvl="3" algn="l">
              <a:lnSpc>
                <a:spcPct val="100000"/>
              </a:lnSpc>
              <a:spcBef>
                <a:spcPts val="360"/>
              </a:spcBef>
              <a:spcAft>
                <a:spcPts val="0"/>
              </a:spcAft>
              <a:buClr>
                <a:schemeClr val="lt1"/>
              </a:buClr>
              <a:buSzPts val="1800"/>
              <a:buChar char="•"/>
              <a:defRPr/>
            </a:lvl4pPr>
            <a:lvl5pPr lvl="4" algn="l">
              <a:lnSpc>
                <a:spcPct val="100000"/>
              </a:lnSpc>
              <a:spcBef>
                <a:spcPts val="360"/>
              </a:spcBef>
              <a:spcAft>
                <a:spcPts val="0"/>
              </a:spcAft>
              <a:buClr>
                <a:schemeClr val="lt1"/>
              </a:buClr>
              <a:buSzPts val="1800"/>
              <a:buChar char="•"/>
              <a:defRPr/>
            </a:lvl5pPr>
            <a:lvl6pPr lvl="5" algn="l">
              <a:lnSpc>
                <a:spcPct val="100000"/>
              </a:lnSpc>
              <a:spcBef>
                <a:spcPts val="360"/>
              </a:spcBef>
              <a:spcAft>
                <a:spcPts val="0"/>
              </a:spcAft>
              <a:buClr>
                <a:schemeClr val="lt1"/>
              </a:buClr>
              <a:buSzPts val="1800"/>
              <a:buChar char="•"/>
              <a:defRPr/>
            </a:lvl6pPr>
            <a:lvl7pPr lvl="6" algn="l">
              <a:lnSpc>
                <a:spcPct val="100000"/>
              </a:lnSpc>
              <a:spcBef>
                <a:spcPts val="360"/>
              </a:spcBef>
              <a:spcAft>
                <a:spcPts val="0"/>
              </a:spcAft>
              <a:buClr>
                <a:schemeClr val="lt1"/>
              </a:buClr>
              <a:buSzPts val="1800"/>
              <a:buChar char="•"/>
              <a:defRPr/>
            </a:lvl7pPr>
            <a:lvl8pPr lvl="7" algn="l">
              <a:lnSpc>
                <a:spcPct val="100000"/>
              </a:lnSpc>
              <a:spcBef>
                <a:spcPts val="360"/>
              </a:spcBef>
              <a:spcAft>
                <a:spcPts val="0"/>
              </a:spcAft>
              <a:buClr>
                <a:schemeClr val="lt1"/>
              </a:buClr>
              <a:buSzPts val="1800"/>
              <a:buChar char="•"/>
              <a:defRPr/>
            </a:lvl8pPr>
            <a:lvl9pPr lvl="8" algn="l">
              <a:lnSpc>
                <a:spcPct val="100000"/>
              </a:lnSpc>
              <a:spcBef>
                <a:spcPts val="360"/>
              </a:spcBef>
              <a:spcAft>
                <a:spcPts val="0"/>
              </a:spcAft>
              <a:buClr>
                <a:schemeClr val="lt1"/>
              </a:buClr>
              <a:buSzPts val="1800"/>
              <a:buChar char="•"/>
              <a:defRPr/>
            </a:lvl9pPr>
          </a:lstStyle>
          <a:p/>
        </p:txBody>
      </p:sp>
      <p:sp>
        <p:nvSpPr>
          <p:cNvPr id="74" name="Google Shape;74;p12"/>
          <p:cNvSpPr txBox="1"/>
          <p:nvPr>
            <p:ph idx="12" type="sldNum"/>
          </p:nvPr>
        </p:nvSpPr>
        <p:spPr>
          <a:xfrm>
            <a:off x="6629400" y="6400800"/>
            <a:ext cx="2286000" cy="2286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accent2"/>
            </a:gs>
            <a:gs pos="100000">
              <a:schemeClr val="dk2"/>
            </a:gs>
          </a:gsLst>
          <a:lin ang="5400000" scaled="0"/>
        </a:gradFill>
      </p:bgPr>
    </p:bg>
    <p:spTree>
      <p:nvGrpSpPr>
        <p:cNvPr id="9" name="Shape 9"/>
        <p:cNvGrpSpPr/>
        <p:nvPr/>
      </p:nvGrpSpPr>
      <p:grpSpPr>
        <a:xfrm>
          <a:off x="0" y="0"/>
          <a:ext cx="0" cy="0"/>
          <a:chOff x="0" y="0"/>
          <a:chExt cx="0" cy="0"/>
        </a:xfrm>
      </p:grpSpPr>
      <p:sp>
        <p:nvSpPr>
          <p:cNvPr id="10" name="Google Shape;10;p3"/>
          <p:cNvSpPr/>
          <p:nvPr/>
        </p:nvSpPr>
        <p:spPr>
          <a:xfrm>
            <a:off x="1600200" y="-2209800"/>
            <a:ext cx="9144000" cy="9067800"/>
          </a:xfrm>
          <a:prstGeom prst="diamond">
            <a:avLst/>
          </a:prstGeom>
          <a:gradFill>
            <a:gsLst>
              <a:gs pos="0">
                <a:schemeClr val="dk2"/>
              </a:gs>
              <a:gs pos="100000">
                <a:schemeClr val="accent2"/>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3000"/>
              <a:buFont typeface="Arial"/>
              <a:buNone/>
            </a:pPr>
            <a:r>
              <a:t/>
            </a:r>
            <a:endParaRPr b="0" i="0" sz="3000" u="none" cap="none" strike="noStrike">
              <a:solidFill>
                <a:schemeClr val="lt1"/>
              </a:solidFill>
              <a:latin typeface="Arial"/>
              <a:ea typeface="Arial"/>
              <a:cs typeface="Arial"/>
              <a:sym typeface="Arial"/>
            </a:endParaRPr>
          </a:p>
        </p:txBody>
      </p:sp>
      <p:sp>
        <p:nvSpPr>
          <p:cNvPr id="11" name="Google Shape;11;p3"/>
          <p:cNvSpPr txBox="1"/>
          <p:nvPr/>
        </p:nvSpPr>
        <p:spPr>
          <a:xfrm>
            <a:off x="0" y="0"/>
            <a:ext cx="381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3000"/>
              <a:buFont typeface="Arial"/>
              <a:buNone/>
            </a:pPr>
            <a:r>
              <a:t/>
            </a:r>
            <a:endParaRPr b="0" i="0" sz="3000" u="none" cap="none" strike="noStrike">
              <a:solidFill>
                <a:schemeClr val="lt1"/>
              </a:solidFill>
              <a:latin typeface="Arial"/>
              <a:ea typeface="Arial"/>
              <a:cs typeface="Arial"/>
              <a:sym typeface="Arial"/>
            </a:endParaRPr>
          </a:p>
        </p:txBody>
      </p:sp>
      <p:sp>
        <p:nvSpPr>
          <p:cNvPr id="12" name="Google Shape;12;p3"/>
          <p:cNvSpPr txBox="1"/>
          <p:nvPr/>
        </p:nvSpPr>
        <p:spPr>
          <a:xfrm>
            <a:off x="0" y="0"/>
            <a:ext cx="381000" cy="2286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3000"/>
              <a:buFont typeface="Arial"/>
              <a:buNone/>
            </a:pPr>
            <a:r>
              <a:t/>
            </a:r>
            <a:endParaRPr b="0" i="0" sz="3000" u="none" cap="none" strike="noStrike">
              <a:solidFill>
                <a:schemeClr val="lt1"/>
              </a:solidFill>
              <a:latin typeface="Arial"/>
              <a:ea typeface="Arial"/>
              <a:cs typeface="Arial"/>
              <a:sym typeface="Arial"/>
            </a:endParaRPr>
          </a:p>
        </p:txBody>
      </p:sp>
      <p:sp>
        <p:nvSpPr>
          <p:cNvPr id="13" name="Google Shape;13;p3"/>
          <p:cNvSpPr txBox="1"/>
          <p:nvPr>
            <p:ph type="title"/>
          </p:nvPr>
        </p:nvSpPr>
        <p:spPr>
          <a:xfrm>
            <a:off x="914400" y="609600"/>
            <a:ext cx="7543800" cy="1143000"/>
          </a:xfrm>
          <a:prstGeom prst="rect">
            <a:avLst/>
          </a:prstGeom>
          <a:noFill/>
          <a:ln>
            <a:noFill/>
          </a:ln>
        </p:spPr>
        <p:txBody>
          <a:bodyPr anchorCtr="0" anchor="ctr" bIns="45700" lIns="91425" spcFirstLastPara="1" rIns="91425" wrap="square" tIns="45700">
            <a:noAutofit/>
          </a:bodyPr>
          <a:lstStyle>
            <a:lvl1pPr lvl="0" marR="0" rtl="0" algn="l">
              <a:lnSpc>
                <a:spcPct val="85000"/>
              </a:lnSpc>
              <a:spcBef>
                <a:spcPts val="0"/>
              </a:spcBef>
              <a:spcAft>
                <a:spcPts val="0"/>
              </a:spcAft>
              <a:buClr>
                <a:srgbClr val="000000"/>
              </a:buClr>
              <a:buSzPts val="1400"/>
              <a:buFont typeface="Arial"/>
              <a:buNone/>
              <a:defRPr b="0" i="0" sz="4200" u="none" cap="none" strike="noStrike">
                <a:solidFill>
                  <a:schemeClr val="lt2"/>
                </a:solidFill>
                <a:latin typeface="Arial"/>
                <a:ea typeface="Arial"/>
                <a:cs typeface="Arial"/>
                <a:sym typeface="Arial"/>
              </a:defRPr>
            </a:lvl1pPr>
            <a:lvl2pPr lvl="1" marR="0" rtl="0" algn="l">
              <a:lnSpc>
                <a:spcPct val="85000"/>
              </a:lnSpc>
              <a:spcBef>
                <a:spcPts val="0"/>
              </a:spcBef>
              <a:spcAft>
                <a:spcPts val="0"/>
              </a:spcAft>
              <a:buClr>
                <a:srgbClr val="000000"/>
              </a:buClr>
              <a:buSzPts val="1400"/>
              <a:buFont typeface="Arial"/>
              <a:buNone/>
              <a:defRPr b="0" i="0" sz="4200" u="none" cap="none" strike="noStrike">
                <a:solidFill>
                  <a:schemeClr val="lt2"/>
                </a:solidFill>
                <a:latin typeface="Arial"/>
                <a:ea typeface="Arial"/>
                <a:cs typeface="Arial"/>
                <a:sym typeface="Arial"/>
              </a:defRPr>
            </a:lvl2pPr>
            <a:lvl3pPr lvl="2" marR="0" rtl="0" algn="l">
              <a:lnSpc>
                <a:spcPct val="85000"/>
              </a:lnSpc>
              <a:spcBef>
                <a:spcPts val="0"/>
              </a:spcBef>
              <a:spcAft>
                <a:spcPts val="0"/>
              </a:spcAft>
              <a:buClr>
                <a:srgbClr val="000000"/>
              </a:buClr>
              <a:buSzPts val="1400"/>
              <a:buFont typeface="Arial"/>
              <a:buNone/>
              <a:defRPr b="0" i="0" sz="4200" u="none" cap="none" strike="noStrike">
                <a:solidFill>
                  <a:schemeClr val="lt2"/>
                </a:solidFill>
                <a:latin typeface="Arial"/>
                <a:ea typeface="Arial"/>
                <a:cs typeface="Arial"/>
                <a:sym typeface="Arial"/>
              </a:defRPr>
            </a:lvl3pPr>
            <a:lvl4pPr lvl="3" marR="0" rtl="0" algn="l">
              <a:lnSpc>
                <a:spcPct val="85000"/>
              </a:lnSpc>
              <a:spcBef>
                <a:spcPts val="0"/>
              </a:spcBef>
              <a:spcAft>
                <a:spcPts val="0"/>
              </a:spcAft>
              <a:buClr>
                <a:srgbClr val="000000"/>
              </a:buClr>
              <a:buSzPts val="1400"/>
              <a:buFont typeface="Arial"/>
              <a:buNone/>
              <a:defRPr b="0" i="0" sz="4200" u="none" cap="none" strike="noStrike">
                <a:solidFill>
                  <a:schemeClr val="lt2"/>
                </a:solidFill>
                <a:latin typeface="Arial"/>
                <a:ea typeface="Arial"/>
                <a:cs typeface="Arial"/>
                <a:sym typeface="Arial"/>
              </a:defRPr>
            </a:lvl4pPr>
            <a:lvl5pPr lvl="4" marR="0" rtl="0" algn="l">
              <a:lnSpc>
                <a:spcPct val="85000"/>
              </a:lnSpc>
              <a:spcBef>
                <a:spcPts val="0"/>
              </a:spcBef>
              <a:spcAft>
                <a:spcPts val="0"/>
              </a:spcAft>
              <a:buClr>
                <a:srgbClr val="000000"/>
              </a:buClr>
              <a:buSzPts val="1400"/>
              <a:buFont typeface="Arial"/>
              <a:buNone/>
              <a:defRPr b="0" i="0" sz="4200" u="none" cap="none" strike="noStrike">
                <a:solidFill>
                  <a:schemeClr val="lt2"/>
                </a:solidFill>
                <a:latin typeface="Arial"/>
                <a:ea typeface="Arial"/>
                <a:cs typeface="Arial"/>
                <a:sym typeface="Arial"/>
              </a:defRPr>
            </a:lvl5pPr>
            <a:lvl6pPr lvl="5" marR="0" rtl="0" algn="l">
              <a:lnSpc>
                <a:spcPct val="85000"/>
              </a:lnSpc>
              <a:spcBef>
                <a:spcPts val="0"/>
              </a:spcBef>
              <a:spcAft>
                <a:spcPts val="0"/>
              </a:spcAft>
              <a:buClr>
                <a:srgbClr val="000000"/>
              </a:buClr>
              <a:buSzPts val="1400"/>
              <a:buFont typeface="Arial"/>
              <a:buNone/>
              <a:defRPr b="0" i="0" sz="4200" u="none" cap="none" strike="noStrike">
                <a:solidFill>
                  <a:schemeClr val="lt2"/>
                </a:solidFill>
                <a:latin typeface="Arial"/>
                <a:ea typeface="Arial"/>
                <a:cs typeface="Arial"/>
                <a:sym typeface="Arial"/>
              </a:defRPr>
            </a:lvl6pPr>
            <a:lvl7pPr lvl="6" marR="0" rtl="0" algn="l">
              <a:lnSpc>
                <a:spcPct val="85000"/>
              </a:lnSpc>
              <a:spcBef>
                <a:spcPts val="0"/>
              </a:spcBef>
              <a:spcAft>
                <a:spcPts val="0"/>
              </a:spcAft>
              <a:buClr>
                <a:srgbClr val="000000"/>
              </a:buClr>
              <a:buSzPts val="1400"/>
              <a:buFont typeface="Arial"/>
              <a:buNone/>
              <a:defRPr b="0" i="0" sz="4200" u="none" cap="none" strike="noStrike">
                <a:solidFill>
                  <a:schemeClr val="lt2"/>
                </a:solidFill>
                <a:latin typeface="Arial"/>
                <a:ea typeface="Arial"/>
                <a:cs typeface="Arial"/>
                <a:sym typeface="Arial"/>
              </a:defRPr>
            </a:lvl7pPr>
            <a:lvl8pPr lvl="7" marR="0" rtl="0" algn="l">
              <a:lnSpc>
                <a:spcPct val="85000"/>
              </a:lnSpc>
              <a:spcBef>
                <a:spcPts val="0"/>
              </a:spcBef>
              <a:spcAft>
                <a:spcPts val="0"/>
              </a:spcAft>
              <a:buClr>
                <a:srgbClr val="000000"/>
              </a:buClr>
              <a:buSzPts val="1400"/>
              <a:buFont typeface="Arial"/>
              <a:buNone/>
              <a:defRPr b="0" i="0" sz="4200" u="none" cap="none" strike="noStrike">
                <a:solidFill>
                  <a:schemeClr val="lt2"/>
                </a:solidFill>
                <a:latin typeface="Arial"/>
                <a:ea typeface="Arial"/>
                <a:cs typeface="Arial"/>
                <a:sym typeface="Arial"/>
              </a:defRPr>
            </a:lvl8pPr>
            <a:lvl9pPr lvl="8" marR="0" rtl="0" algn="l">
              <a:lnSpc>
                <a:spcPct val="85000"/>
              </a:lnSpc>
              <a:spcBef>
                <a:spcPts val="0"/>
              </a:spcBef>
              <a:spcAft>
                <a:spcPts val="0"/>
              </a:spcAft>
              <a:buClr>
                <a:srgbClr val="000000"/>
              </a:buClr>
              <a:buSzPts val="1400"/>
              <a:buFont typeface="Arial"/>
              <a:buNone/>
              <a:defRPr b="0" i="0" sz="4200" u="none" cap="none" strike="noStrike">
                <a:solidFill>
                  <a:schemeClr val="lt2"/>
                </a:solidFill>
                <a:latin typeface="Arial"/>
                <a:ea typeface="Arial"/>
                <a:cs typeface="Arial"/>
                <a:sym typeface="Arial"/>
              </a:defRPr>
            </a:lvl9pPr>
          </a:lstStyle>
          <a:p/>
        </p:txBody>
      </p:sp>
      <p:sp>
        <p:nvSpPr>
          <p:cNvPr id="14" name="Google Shape;14;p3"/>
          <p:cNvSpPr txBox="1"/>
          <p:nvPr>
            <p:ph idx="1" type="body"/>
          </p:nvPr>
        </p:nvSpPr>
        <p:spPr>
          <a:xfrm>
            <a:off x="914400" y="2286000"/>
            <a:ext cx="7543800" cy="3657600"/>
          </a:xfrm>
          <a:prstGeom prst="rect">
            <a:avLst/>
          </a:prstGeom>
          <a:noFill/>
          <a:ln>
            <a:noFill/>
          </a:ln>
        </p:spPr>
        <p:txBody>
          <a:bodyPr anchorCtr="0" anchor="t" bIns="45700" lIns="91425" spcFirstLastPara="1" rIns="91425" wrap="square" tIns="45700">
            <a:noAutofit/>
          </a:bodyPr>
          <a:lstStyle>
            <a:lvl1pPr indent="-419100" lvl="0" marL="457200" marR="0" rtl="0" algn="l">
              <a:lnSpc>
                <a:spcPct val="100000"/>
              </a:lnSpc>
              <a:spcBef>
                <a:spcPts val="1800"/>
              </a:spcBef>
              <a:spcAft>
                <a:spcPts val="0"/>
              </a:spcAft>
              <a:buClr>
                <a:schemeClr val="lt1"/>
              </a:buClr>
              <a:buSzPts val="3000"/>
              <a:buFont typeface="Arial"/>
              <a:buChar char="•"/>
              <a:defRPr b="0" i="0" sz="3000" u="none" cap="none" strike="noStrike">
                <a:solidFill>
                  <a:schemeClr val="lt1"/>
                </a:solidFill>
                <a:latin typeface="Arial"/>
                <a:ea typeface="Arial"/>
                <a:cs typeface="Arial"/>
                <a:sym typeface="Arial"/>
              </a:defRPr>
            </a:lvl1pPr>
            <a:lvl2pPr indent="-393700" lvl="1" marL="914400" marR="0" rtl="0" algn="l">
              <a:lnSpc>
                <a:spcPct val="100000"/>
              </a:lnSpc>
              <a:spcBef>
                <a:spcPts val="1040"/>
              </a:spcBef>
              <a:spcAft>
                <a:spcPts val="0"/>
              </a:spcAft>
              <a:buClr>
                <a:schemeClr val="lt1"/>
              </a:buClr>
              <a:buSzPts val="2600"/>
              <a:buFont typeface="Arial"/>
              <a:buChar char="–"/>
              <a:defRPr b="0" i="0" sz="2600" u="none" cap="none" strike="noStrike">
                <a:solidFill>
                  <a:schemeClr val="lt1"/>
                </a:solidFill>
                <a:latin typeface="Arial"/>
                <a:ea typeface="Arial"/>
                <a:cs typeface="Arial"/>
                <a:sym typeface="Arial"/>
              </a:defRPr>
            </a:lvl2pPr>
            <a:lvl3pPr indent="-381000" lvl="2" marL="1371600" marR="0" rtl="0" algn="l">
              <a:lnSpc>
                <a:spcPct val="95000"/>
              </a:lnSpc>
              <a:spcBef>
                <a:spcPts val="84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lnSpc>
                <a:spcPct val="75000"/>
              </a:lnSpc>
              <a:spcBef>
                <a:spcPts val="6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42900" lvl="4" marL="2286000" marR="0" rtl="0" algn="l">
              <a:lnSpc>
                <a:spcPct val="75000"/>
              </a:lnSpc>
              <a:spcBef>
                <a:spcPts val="54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5pPr>
            <a:lvl6pPr indent="-342900" lvl="5" marL="2743200" marR="0" rtl="0" algn="l">
              <a:lnSpc>
                <a:spcPct val="75000"/>
              </a:lnSpc>
              <a:spcBef>
                <a:spcPts val="54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6pPr>
            <a:lvl7pPr indent="-342900" lvl="6" marL="3200400" marR="0" rtl="0" algn="l">
              <a:lnSpc>
                <a:spcPct val="75000"/>
              </a:lnSpc>
              <a:spcBef>
                <a:spcPts val="54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7pPr>
            <a:lvl8pPr indent="-342900" lvl="7" marL="3657600" marR="0" rtl="0" algn="l">
              <a:lnSpc>
                <a:spcPct val="75000"/>
              </a:lnSpc>
              <a:spcBef>
                <a:spcPts val="54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8pPr>
            <a:lvl9pPr indent="-342900" lvl="8" marL="4114800" marR="0" rtl="0" algn="l">
              <a:lnSpc>
                <a:spcPct val="75000"/>
              </a:lnSpc>
              <a:spcBef>
                <a:spcPts val="54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9pPr>
          </a:lstStyle>
          <a:p/>
        </p:txBody>
      </p:sp>
      <p:sp>
        <p:nvSpPr>
          <p:cNvPr id="15" name="Google Shape;15;p3"/>
          <p:cNvSpPr txBox="1"/>
          <p:nvPr>
            <p:ph idx="10" type="dt"/>
          </p:nvPr>
        </p:nvSpPr>
        <p:spPr>
          <a:xfrm>
            <a:off x="6629400" y="6096000"/>
            <a:ext cx="2286000" cy="3048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600"/>
              </a:spcBef>
              <a:spcAft>
                <a:spcPts val="0"/>
              </a:spcAft>
              <a:buClr>
                <a:schemeClr val="lt1"/>
              </a:buClr>
              <a:buSzPts val="3000"/>
              <a:buFont typeface="Arial"/>
              <a:buChar char="•"/>
              <a:defRPr b="0" i="0" sz="3000" u="none" cap="none" strike="noStrike">
                <a:solidFill>
                  <a:schemeClr val="lt1"/>
                </a:solidFill>
                <a:latin typeface="Arial"/>
                <a:ea typeface="Arial"/>
                <a:cs typeface="Arial"/>
                <a:sym typeface="Arial"/>
              </a:defRPr>
            </a:lvl1pPr>
            <a:lvl2pPr lvl="1" marR="0" rtl="0" algn="l">
              <a:lnSpc>
                <a:spcPct val="100000"/>
              </a:lnSpc>
              <a:spcBef>
                <a:spcPts val="600"/>
              </a:spcBef>
              <a:spcAft>
                <a:spcPts val="0"/>
              </a:spcAft>
              <a:buClr>
                <a:schemeClr val="lt1"/>
              </a:buClr>
              <a:buSzPts val="3000"/>
              <a:buFont typeface="Arial"/>
              <a:buChar char="•"/>
              <a:defRPr b="0" i="0" sz="3000" u="none" cap="none" strike="noStrike">
                <a:solidFill>
                  <a:schemeClr val="lt1"/>
                </a:solidFill>
                <a:latin typeface="Arial"/>
                <a:ea typeface="Arial"/>
                <a:cs typeface="Arial"/>
                <a:sym typeface="Arial"/>
              </a:defRPr>
            </a:lvl2pPr>
            <a:lvl3pPr lvl="2" marR="0" rtl="0" algn="l">
              <a:lnSpc>
                <a:spcPct val="100000"/>
              </a:lnSpc>
              <a:spcBef>
                <a:spcPts val="600"/>
              </a:spcBef>
              <a:spcAft>
                <a:spcPts val="0"/>
              </a:spcAft>
              <a:buClr>
                <a:schemeClr val="lt1"/>
              </a:buClr>
              <a:buSzPts val="3000"/>
              <a:buFont typeface="Arial"/>
              <a:buChar char="•"/>
              <a:defRPr b="0" i="0" sz="3000" u="none" cap="none" strike="noStrike">
                <a:solidFill>
                  <a:schemeClr val="lt1"/>
                </a:solidFill>
                <a:latin typeface="Arial"/>
                <a:ea typeface="Arial"/>
                <a:cs typeface="Arial"/>
                <a:sym typeface="Arial"/>
              </a:defRPr>
            </a:lvl3pPr>
            <a:lvl4pPr lvl="3" marR="0" rtl="0" algn="l">
              <a:lnSpc>
                <a:spcPct val="100000"/>
              </a:lnSpc>
              <a:spcBef>
                <a:spcPts val="600"/>
              </a:spcBef>
              <a:spcAft>
                <a:spcPts val="0"/>
              </a:spcAft>
              <a:buClr>
                <a:schemeClr val="lt1"/>
              </a:buClr>
              <a:buSzPts val="3000"/>
              <a:buFont typeface="Arial"/>
              <a:buChar char="•"/>
              <a:defRPr b="0" i="0" sz="3000" u="none" cap="none" strike="noStrike">
                <a:solidFill>
                  <a:schemeClr val="lt1"/>
                </a:solidFill>
                <a:latin typeface="Arial"/>
                <a:ea typeface="Arial"/>
                <a:cs typeface="Arial"/>
                <a:sym typeface="Arial"/>
              </a:defRPr>
            </a:lvl4pPr>
            <a:lvl5pPr lvl="4" marR="0" rtl="0" algn="l">
              <a:lnSpc>
                <a:spcPct val="100000"/>
              </a:lnSpc>
              <a:spcBef>
                <a:spcPts val="600"/>
              </a:spcBef>
              <a:spcAft>
                <a:spcPts val="0"/>
              </a:spcAft>
              <a:buClr>
                <a:schemeClr val="lt1"/>
              </a:buClr>
              <a:buSzPts val="3000"/>
              <a:buFont typeface="Arial"/>
              <a:buChar char="•"/>
              <a:defRPr b="0" i="0" sz="3000" u="none" cap="none" strike="noStrike">
                <a:solidFill>
                  <a:schemeClr val="lt1"/>
                </a:solidFill>
                <a:latin typeface="Arial"/>
                <a:ea typeface="Arial"/>
                <a:cs typeface="Arial"/>
                <a:sym typeface="Arial"/>
              </a:defRPr>
            </a:lvl5pPr>
            <a:lvl6pPr lvl="5" marR="0" rtl="0" algn="l">
              <a:lnSpc>
                <a:spcPct val="100000"/>
              </a:lnSpc>
              <a:spcBef>
                <a:spcPts val="600"/>
              </a:spcBef>
              <a:spcAft>
                <a:spcPts val="0"/>
              </a:spcAft>
              <a:buClr>
                <a:schemeClr val="lt1"/>
              </a:buClr>
              <a:buSzPts val="3000"/>
              <a:buFont typeface="Arial"/>
              <a:buChar char="•"/>
              <a:defRPr b="0" i="0" sz="3000" u="none" cap="none" strike="noStrike">
                <a:solidFill>
                  <a:schemeClr val="lt1"/>
                </a:solidFill>
                <a:latin typeface="Arial"/>
                <a:ea typeface="Arial"/>
                <a:cs typeface="Arial"/>
                <a:sym typeface="Arial"/>
              </a:defRPr>
            </a:lvl6pPr>
            <a:lvl7pPr lvl="6" marR="0" rtl="0" algn="l">
              <a:lnSpc>
                <a:spcPct val="100000"/>
              </a:lnSpc>
              <a:spcBef>
                <a:spcPts val="600"/>
              </a:spcBef>
              <a:spcAft>
                <a:spcPts val="0"/>
              </a:spcAft>
              <a:buClr>
                <a:schemeClr val="lt1"/>
              </a:buClr>
              <a:buSzPts val="3000"/>
              <a:buFont typeface="Arial"/>
              <a:buChar char="•"/>
              <a:defRPr b="0" i="0" sz="3000" u="none" cap="none" strike="noStrike">
                <a:solidFill>
                  <a:schemeClr val="lt1"/>
                </a:solidFill>
                <a:latin typeface="Arial"/>
                <a:ea typeface="Arial"/>
                <a:cs typeface="Arial"/>
                <a:sym typeface="Arial"/>
              </a:defRPr>
            </a:lvl7pPr>
            <a:lvl8pPr lvl="7" marR="0" rtl="0" algn="l">
              <a:lnSpc>
                <a:spcPct val="100000"/>
              </a:lnSpc>
              <a:spcBef>
                <a:spcPts val="600"/>
              </a:spcBef>
              <a:spcAft>
                <a:spcPts val="0"/>
              </a:spcAft>
              <a:buClr>
                <a:schemeClr val="lt1"/>
              </a:buClr>
              <a:buSzPts val="3000"/>
              <a:buFont typeface="Arial"/>
              <a:buChar char="•"/>
              <a:defRPr b="0" i="0" sz="3000" u="none" cap="none" strike="noStrike">
                <a:solidFill>
                  <a:schemeClr val="lt1"/>
                </a:solidFill>
                <a:latin typeface="Arial"/>
                <a:ea typeface="Arial"/>
                <a:cs typeface="Arial"/>
                <a:sym typeface="Arial"/>
              </a:defRPr>
            </a:lvl8pPr>
            <a:lvl9pPr lvl="8" marR="0" rtl="0" algn="l">
              <a:lnSpc>
                <a:spcPct val="100000"/>
              </a:lnSpc>
              <a:spcBef>
                <a:spcPts val="600"/>
              </a:spcBef>
              <a:spcAft>
                <a:spcPts val="0"/>
              </a:spcAft>
              <a:buClr>
                <a:schemeClr val="lt1"/>
              </a:buClr>
              <a:buSzPts val="3000"/>
              <a:buFont typeface="Arial"/>
              <a:buChar char="•"/>
              <a:defRPr b="0" i="0" sz="3000" u="none" cap="none" strike="noStrike">
                <a:solidFill>
                  <a:schemeClr val="lt1"/>
                </a:solidFill>
                <a:latin typeface="Arial"/>
                <a:ea typeface="Arial"/>
                <a:cs typeface="Arial"/>
                <a:sym typeface="Arial"/>
              </a:defRPr>
            </a:lvl9pPr>
          </a:lstStyle>
          <a:p/>
        </p:txBody>
      </p:sp>
      <p:sp>
        <p:nvSpPr>
          <p:cNvPr id="16" name="Google Shape;16;p3"/>
          <p:cNvSpPr txBox="1"/>
          <p:nvPr>
            <p:ph idx="11" type="ftr"/>
          </p:nvPr>
        </p:nvSpPr>
        <p:spPr>
          <a:xfrm>
            <a:off x="2286000" y="6096000"/>
            <a:ext cx="4343400" cy="5349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600"/>
              </a:spcBef>
              <a:spcAft>
                <a:spcPts val="0"/>
              </a:spcAft>
              <a:buClr>
                <a:schemeClr val="lt1"/>
              </a:buClr>
              <a:buSzPts val="3000"/>
              <a:buFont typeface="Arial"/>
              <a:buChar char="•"/>
              <a:defRPr b="0" i="0" sz="3000" u="none" cap="none" strike="noStrike">
                <a:solidFill>
                  <a:schemeClr val="lt1"/>
                </a:solidFill>
                <a:latin typeface="Arial"/>
                <a:ea typeface="Arial"/>
                <a:cs typeface="Arial"/>
                <a:sym typeface="Arial"/>
              </a:defRPr>
            </a:lvl1pPr>
            <a:lvl2pPr lvl="1" marR="0" rtl="0" algn="l">
              <a:lnSpc>
                <a:spcPct val="100000"/>
              </a:lnSpc>
              <a:spcBef>
                <a:spcPts val="600"/>
              </a:spcBef>
              <a:spcAft>
                <a:spcPts val="0"/>
              </a:spcAft>
              <a:buClr>
                <a:schemeClr val="lt1"/>
              </a:buClr>
              <a:buSzPts val="3000"/>
              <a:buFont typeface="Arial"/>
              <a:buChar char="•"/>
              <a:defRPr b="0" i="0" sz="3000" u="none" cap="none" strike="noStrike">
                <a:solidFill>
                  <a:schemeClr val="lt1"/>
                </a:solidFill>
                <a:latin typeface="Arial"/>
                <a:ea typeface="Arial"/>
                <a:cs typeface="Arial"/>
                <a:sym typeface="Arial"/>
              </a:defRPr>
            </a:lvl2pPr>
            <a:lvl3pPr lvl="2" marR="0" rtl="0" algn="l">
              <a:lnSpc>
                <a:spcPct val="100000"/>
              </a:lnSpc>
              <a:spcBef>
                <a:spcPts val="600"/>
              </a:spcBef>
              <a:spcAft>
                <a:spcPts val="0"/>
              </a:spcAft>
              <a:buClr>
                <a:schemeClr val="lt1"/>
              </a:buClr>
              <a:buSzPts val="3000"/>
              <a:buFont typeface="Arial"/>
              <a:buChar char="•"/>
              <a:defRPr b="0" i="0" sz="3000" u="none" cap="none" strike="noStrike">
                <a:solidFill>
                  <a:schemeClr val="lt1"/>
                </a:solidFill>
                <a:latin typeface="Arial"/>
                <a:ea typeface="Arial"/>
                <a:cs typeface="Arial"/>
                <a:sym typeface="Arial"/>
              </a:defRPr>
            </a:lvl3pPr>
            <a:lvl4pPr lvl="3" marR="0" rtl="0" algn="l">
              <a:lnSpc>
                <a:spcPct val="100000"/>
              </a:lnSpc>
              <a:spcBef>
                <a:spcPts val="600"/>
              </a:spcBef>
              <a:spcAft>
                <a:spcPts val="0"/>
              </a:spcAft>
              <a:buClr>
                <a:schemeClr val="lt1"/>
              </a:buClr>
              <a:buSzPts val="3000"/>
              <a:buFont typeface="Arial"/>
              <a:buChar char="•"/>
              <a:defRPr b="0" i="0" sz="3000" u="none" cap="none" strike="noStrike">
                <a:solidFill>
                  <a:schemeClr val="lt1"/>
                </a:solidFill>
                <a:latin typeface="Arial"/>
                <a:ea typeface="Arial"/>
                <a:cs typeface="Arial"/>
                <a:sym typeface="Arial"/>
              </a:defRPr>
            </a:lvl4pPr>
            <a:lvl5pPr lvl="4" marR="0" rtl="0" algn="l">
              <a:lnSpc>
                <a:spcPct val="100000"/>
              </a:lnSpc>
              <a:spcBef>
                <a:spcPts val="600"/>
              </a:spcBef>
              <a:spcAft>
                <a:spcPts val="0"/>
              </a:spcAft>
              <a:buClr>
                <a:schemeClr val="lt1"/>
              </a:buClr>
              <a:buSzPts val="3000"/>
              <a:buFont typeface="Arial"/>
              <a:buChar char="•"/>
              <a:defRPr b="0" i="0" sz="3000" u="none" cap="none" strike="noStrike">
                <a:solidFill>
                  <a:schemeClr val="lt1"/>
                </a:solidFill>
                <a:latin typeface="Arial"/>
                <a:ea typeface="Arial"/>
                <a:cs typeface="Arial"/>
                <a:sym typeface="Arial"/>
              </a:defRPr>
            </a:lvl5pPr>
            <a:lvl6pPr lvl="5" marR="0" rtl="0" algn="l">
              <a:lnSpc>
                <a:spcPct val="100000"/>
              </a:lnSpc>
              <a:spcBef>
                <a:spcPts val="600"/>
              </a:spcBef>
              <a:spcAft>
                <a:spcPts val="0"/>
              </a:spcAft>
              <a:buClr>
                <a:schemeClr val="lt1"/>
              </a:buClr>
              <a:buSzPts val="3000"/>
              <a:buFont typeface="Arial"/>
              <a:buChar char="•"/>
              <a:defRPr b="0" i="0" sz="3000" u="none" cap="none" strike="noStrike">
                <a:solidFill>
                  <a:schemeClr val="lt1"/>
                </a:solidFill>
                <a:latin typeface="Arial"/>
                <a:ea typeface="Arial"/>
                <a:cs typeface="Arial"/>
                <a:sym typeface="Arial"/>
              </a:defRPr>
            </a:lvl6pPr>
            <a:lvl7pPr lvl="6" marR="0" rtl="0" algn="l">
              <a:lnSpc>
                <a:spcPct val="100000"/>
              </a:lnSpc>
              <a:spcBef>
                <a:spcPts val="600"/>
              </a:spcBef>
              <a:spcAft>
                <a:spcPts val="0"/>
              </a:spcAft>
              <a:buClr>
                <a:schemeClr val="lt1"/>
              </a:buClr>
              <a:buSzPts val="3000"/>
              <a:buFont typeface="Arial"/>
              <a:buChar char="•"/>
              <a:defRPr b="0" i="0" sz="3000" u="none" cap="none" strike="noStrike">
                <a:solidFill>
                  <a:schemeClr val="lt1"/>
                </a:solidFill>
                <a:latin typeface="Arial"/>
                <a:ea typeface="Arial"/>
                <a:cs typeface="Arial"/>
                <a:sym typeface="Arial"/>
              </a:defRPr>
            </a:lvl7pPr>
            <a:lvl8pPr lvl="7" marR="0" rtl="0" algn="l">
              <a:lnSpc>
                <a:spcPct val="100000"/>
              </a:lnSpc>
              <a:spcBef>
                <a:spcPts val="600"/>
              </a:spcBef>
              <a:spcAft>
                <a:spcPts val="0"/>
              </a:spcAft>
              <a:buClr>
                <a:schemeClr val="lt1"/>
              </a:buClr>
              <a:buSzPts val="3000"/>
              <a:buFont typeface="Arial"/>
              <a:buChar char="•"/>
              <a:defRPr b="0" i="0" sz="3000" u="none" cap="none" strike="noStrike">
                <a:solidFill>
                  <a:schemeClr val="lt1"/>
                </a:solidFill>
                <a:latin typeface="Arial"/>
                <a:ea typeface="Arial"/>
                <a:cs typeface="Arial"/>
                <a:sym typeface="Arial"/>
              </a:defRPr>
            </a:lvl8pPr>
            <a:lvl9pPr lvl="8" marR="0" rtl="0" algn="l">
              <a:lnSpc>
                <a:spcPct val="100000"/>
              </a:lnSpc>
              <a:spcBef>
                <a:spcPts val="600"/>
              </a:spcBef>
              <a:spcAft>
                <a:spcPts val="0"/>
              </a:spcAft>
              <a:buClr>
                <a:schemeClr val="lt1"/>
              </a:buClr>
              <a:buSzPts val="3000"/>
              <a:buFont typeface="Arial"/>
              <a:buChar char="•"/>
              <a:defRPr b="0" i="0" sz="3000" u="none" cap="none" strike="noStrike">
                <a:solidFill>
                  <a:schemeClr val="lt1"/>
                </a:solidFill>
                <a:latin typeface="Arial"/>
                <a:ea typeface="Arial"/>
                <a:cs typeface="Arial"/>
                <a:sym typeface="Arial"/>
              </a:defRPr>
            </a:lvl9pPr>
          </a:lstStyle>
          <a:p/>
        </p:txBody>
      </p:sp>
      <p:sp>
        <p:nvSpPr>
          <p:cNvPr id="17" name="Google Shape;17;p3"/>
          <p:cNvSpPr txBox="1"/>
          <p:nvPr>
            <p:ph idx="12" type="sldNum"/>
          </p:nvPr>
        </p:nvSpPr>
        <p:spPr>
          <a:xfrm>
            <a:off x="6629400" y="6400800"/>
            <a:ext cx="2286000" cy="2286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
          <p:cNvSpPr txBox="1"/>
          <p:nvPr>
            <p:ph type="title"/>
          </p:nvPr>
        </p:nvSpPr>
        <p:spPr>
          <a:xfrm>
            <a:off x="914400" y="609600"/>
            <a:ext cx="7543800" cy="1143000"/>
          </a:xfrm>
          <a:prstGeom prst="rect">
            <a:avLst/>
          </a:prstGeom>
          <a:noFill/>
          <a:ln>
            <a:noFill/>
          </a:ln>
        </p:spPr>
        <p:txBody>
          <a:bodyPr anchorCtr="0" anchor="ctr" bIns="45700" lIns="91425" spcFirstLastPara="1" rIns="91425" wrap="square" tIns="45700">
            <a:noAutofit/>
          </a:bodyPr>
          <a:lstStyle/>
          <a:p>
            <a:pPr indent="0" lvl="0" marL="0" rtl="0" algn="l">
              <a:lnSpc>
                <a:spcPct val="85000"/>
              </a:lnSpc>
              <a:spcBef>
                <a:spcPts val="0"/>
              </a:spcBef>
              <a:spcAft>
                <a:spcPts val="0"/>
              </a:spcAft>
              <a:buClr>
                <a:schemeClr val="lt2"/>
              </a:buClr>
              <a:buSzPts val="4200"/>
              <a:buFont typeface="Arial"/>
              <a:buNone/>
            </a:pPr>
            <a:r>
              <a:rPr lang="en-US"/>
              <a:t>EDI Processing &amp; Shopify</a:t>
            </a:r>
            <a:endParaRPr/>
          </a:p>
        </p:txBody>
      </p:sp>
      <p:sp>
        <p:nvSpPr>
          <p:cNvPr id="86" name="Google Shape;86;p1"/>
          <p:cNvSpPr txBox="1"/>
          <p:nvPr>
            <p:ph idx="1" type="body"/>
          </p:nvPr>
        </p:nvSpPr>
        <p:spPr>
          <a:xfrm>
            <a:off x="914400" y="2286000"/>
            <a:ext cx="7543800" cy="36576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3000"/>
              <a:buFont typeface="Arial"/>
              <a:buNone/>
            </a:pPr>
            <a:r>
              <a:t/>
            </a:r>
            <a:endParaRPr b="0" i="0" sz="3000" u="none">
              <a:solidFill>
                <a:schemeClr val="lt1"/>
              </a:solidFill>
              <a:latin typeface="Arial"/>
              <a:ea typeface="Arial"/>
              <a:cs typeface="Arial"/>
              <a:sym typeface="Arial"/>
            </a:endParaRPr>
          </a:p>
          <a:p>
            <a:pPr indent="-342900" lvl="0" marL="342900" rtl="0" algn="l">
              <a:lnSpc>
                <a:spcPct val="100000"/>
              </a:lnSpc>
              <a:spcBef>
                <a:spcPts val="1800"/>
              </a:spcBef>
              <a:spcAft>
                <a:spcPts val="0"/>
              </a:spcAft>
              <a:buSzPts val="3000"/>
              <a:buFont typeface="Arial"/>
              <a:buNone/>
            </a:pPr>
            <a:r>
              <a:t/>
            </a:r>
            <a:endParaRPr b="0" i="0" sz="3000" u="none">
              <a:solidFill>
                <a:schemeClr val="lt1"/>
              </a:solidFill>
              <a:latin typeface="Arial"/>
              <a:ea typeface="Arial"/>
              <a:cs typeface="Arial"/>
              <a:sym typeface="Arial"/>
            </a:endParaRPr>
          </a:p>
          <a:p>
            <a:pPr indent="-342900" lvl="0" marL="342900" rtl="0" algn="l">
              <a:lnSpc>
                <a:spcPct val="100000"/>
              </a:lnSpc>
              <a:spcBef>
                <a:spcPts val="1800"/>
              </a:spcBef>
              <a:spcAft>
                <a:spcPts val="0"/>
              </a:spcAft>
              <a:buSzPts val="3000"/>
              <a:buFont typeface="Arial"/>
              <a:buNone/>
            </a:pPr>
            <a:r>
              <a:t/>
            </a:r>
            <a:endParaRPr b="0" i="0" sz="3000" u="none">
              <a:solidFill>
                <a:schemeClr val="lt1"/>
              </a:solidFill>
              <a:latin typeface="Arial"/>
              <a:ea typeface="Arial"/>
              <a:cs typeface="Arial"/>
              <a:sym typeface="Arial"/>
            </a:endParaRPr>
          </a:p>
          <a:p>
            <a:pPr indent="-342900" lvl="0" marL="342900" rtl="0" algn="l">
              <a:lnSpc>
                <a:spcPct val="100000"/>
              </a:lnSpc>
              <a:spcBef>
                <a:spcPts val="1800"/>
              </a:spcBef>
              <a:spcAft>
                <a:spcPts val="0"/>
              </a:spcAft>
              <a:buSzPts val="3000"/>
              <a:buFont typeface="Arial"/>
              <a:buNone/>
            </a:pPr>
            <a:r>
              <a:rPr lang="en-US"/>
              <a:t>Mark DeShazo</a:t>
            </a:r>
            <a:endParaRPr/>
          </a:p>
          <a:p>
            <a:pPr indent="-342900" lvl="0" marL="342900" rtl="0" algn="l">
              <a:lnSpc>
                <a:spcPct val="100000"/>
              </a:lnSpc>
              <a:spcBef>
                <a:spcPts val="1800"/>
              </a:spcBef>
              <a:spcAft>
                <a:spcPts val="0"/>
              </a:spcAft>
              <a:buSzPts val="3000"/>
              <a:buFont typeface="Arial"/>
              <a:buNone/>
            </a:pPr>
            <a:r>
              <a:rPr lang="en-US"/>
              <a:t>Support Manager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g288b828dd5a_0_12"/>
          <p:cNvSpPr txBox="1"/>
          <p:nvPr>
            <p:ph type="title"/>
          </p:nvPr>
        </p:nvSpPr>
        <p:spPr>
          <a:xfrm>
            <a:off x="914400" y="609600"/>
            <a:ext cx="7543800" cy="1143000"/>
          </a:xfrm>
          <a:prstGeom prst="rect">
            <a:avLst/>
          </a:prstGeom>
          <a:noFill/>
          <a:ln>
            <a:noFill/>
          </a:ln>
        </p:spPr>
        <p:txBody>
          <a:bodyPr anchorCtr="0" anchor="ctr" bIns="45700" lIns="91425" spcFirstLastPara="1" rIns="91425" wrap="square" tIns="45700">
            <a:noAutofit/>
          </a:bodyPr>
          <a:lstStyle/>
          <a:p>
            <a:pPr indent="0" lvl="0" marL="0" rtl="0" algn="l">
              <a:lnSpc>
                <a:spcPct val="85000"/>
              </a:lnSpc>
              <a:spcBef>
                <a:spcPts val="0"/>
              </a:spcBef>
              <a:spcAft>
                <a:spcPts val="0"/>
              </a:spcAft>
              <a:buSzPts val="1400"/>
              <a:buNone/>
            </a:pPr>
            <a:r>
              <a:rPr lang="en-US"/>
              <a:t>Other benefits</a:t>
            </a:r>
            <a:endParaRPr/>
          </a:p>
        </p:txBody>
      </p:sp>
      <p:sp>
        <p:nvSpPr>
          <p:cNvPr id="149" name="Google Shape;149;g288b828dd5a_0_12"/>
          <p:cNvSpPr txBox="1"/>
          <p:nvPr>
            <p:ph idx="1" type="body"/>
          </p:nvPr>
        </p:nvSpPr>
        <p:spPr>
          <a:xfrm>
            <a:off x="914400" y="2286000"/>
            <a:ext cx="7543800" cy="4230900"/>
          </a:xfrm>
          <a:prstGeom prst="rect">
            <a:avLst/>
          </a:prstGeom>
          <a:noFill/>
          <a:ln>
            <a:noFill/>
          </a:ln>
        </p:spPr>
        <p:txBody>
          <a:bodyPr anchorCtr="0" anchor="t" bIns="45700" lIns="91425" spcFirstLastPara="1" rIns="91425" wrap="square" tIns="45700">
            <a:noAutofit/>
          </a:bodyPr>
          <a:lstStyle/>
          <a:p>
            <a:pPr indent="-457200" lvl="0" marL="457200" rtl="0" algn="l">
              <a:lnSpc>
                <a:spcPct val="100000"/>
              </a:lnSpc>
              <a:spcBef>
                <a:spcPts val="1080"/>
              </a:spcBef>
              <a:spcAft>
                <a:spcPts val="0"/>
              </a:spcAft>
              <a:buSzPts val="1800"/>
              <a:buChar char="•"/>
            </a:pPr>
            <a:r>
              <a:rPr lang="en-US"/>
              <a:t>Low entry level price.</a:t>
            </a:r>
            <a:endParaRPr/>
          </a:p>
          <a:p>
            <a:pPr indent="-342900" lvl="1" marL="914400" rtl="0" algn="l">
              <a:lnSpc>
                <a:spcPct val="100000"/>
              </a:lnSpc>
              <a:spcBef>
                <a:spcPts val="1080"/>
              </a:spcBef>
              <a:spcAft>
                <a:spcPts val="0"/>
              </a:spcAft>
              <a:buSzPts val="1800"/>
              <a:buChar char="–"/>
            </a:pPr>
            <a:r>
              <a:rPr lang="en-US"/>
              <a:t>SPS offers an entry-level solution through the Fulfillment portal.</a:t>
            </a:r>
            <a:endParaRPr/>
          </a:p>
          <a:p>
            <a:pPr indent="-342900" lvl="1" marL="914400" rtl="0" algn="l">
              <a:lnSpc>
                <a:spcPct val="100000"/>
              </a:lnSpc>
              <a:spcBef>
                <a:spcPts val="1080"/>
              </a:spcBef>
              <a:spcAft>
                <a:spcPts val="0"/>
              </a:spcAft>
              <a:buSzPts val="1800"/>
              <a:buChar char="–"/>
            </a:pPr>
            <a:r>
              <a:rPr lang="en-US"/>
              <a:t>Integration with ESS is a step up in price, but a step up in automation.</a:t>
            </a:r>
            <a:endParaRPr/>
          </a:p>
          <a:p>
            <a:pPr indent="-457200" lvl="0" marL="457200" rtl="0" algn="l">
              <a:lnSpc>
                <a:spcPct val="100000"/>
              </a:lnSpc>
              <a:spcBef>
                <a:spcPts val="1080"/>
              </a:spcBef>
              <a:spcAft>
                <a:spcPts val="0"/>
              </a:spcAft>
              <a:buSzPts val="1800"/>
              <a:buChar char="•"/>
            </a:pPr>
            <a:r>
              <a:rPr lang="en-US"/>
              <a:t>More support available through SPS.</a:t>
            </a:r>
            <a:endParaRPr/>
          </a:p>
          <a:p>
            <a:pPr indent="-457200" lvl="0" marL="457200" rtl="0" algn="l">
              <a:lnSpc>
                <a:spcPct val="100000"/>
              </a:lnSpc>
              <a:spcBef>
                <a:spcPts val="1080"/>
              </a:spcBef>
              <a:spcAft>
                <a:spcPts val="0"/>
              </a:spcAft>
              <a:buSzPts val="1800"/>
              <a:buChar char="•"/>
            </a:pPr>
            <a:r>
              <a:rPr lang="en-US"/>
              <a:t>More visibility and control over the transactions with Fulfillment Monitor.</a:t>
            </a:r>
            <a:endParaRPr/>
          </a:p>
          <a:p>
            <a:pPr indent="0" lvl="0" marL="0" rtl="0" algn="l">
              <a:lnSpc>
                <a:spcPct val="100000"/>
              </a:lnSpc>
              <a:spcBef>
                <a:spcPts val="1080"/>
              </a:spcBef>
              <a:spcAft>
                <a:spcPts val="0"/>
              </a:spcAft>
              <a:buSzPts val="18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g288b828dd5a_0_18"/>
          <p:cNvSpPr txBox="1"/>
          <p:nvPr>
            <p:ph type="title"/>
          </p:nvPr>
        </p:nvSpPr>
        <p:spPr>
          <a:xfrm>
            <a:off x="914400" y="609600"/>
            <a:ext cx="7543800" cy="1143000"/>
          </a:xfrm>
          <a:prstGeom prst="rect">
            <a:avLst/>
          </a:prstGeom>
          <a:noFill/>
          <a:ln>
            <a:noFill/>
          </a:ln>
        </p:spPr>
        <p:txBody>
          <a:bodyPr anchorCtr="0" anchor="ctr" bIns="45700" lIns="91425" spcFirstLastPara="1" rIns="91425" wrap="square" tIns="45700">
            <a:noAutofit/>
          </a:bodyPr>
          <a:lstStyle/>
          <a:p>
            <a:pPr indent="0" lvl="0" marL="0" rtl="0" algn="l">
              <a:lnSpc>
                <a:spcPct val="85000"/>
              </a:lnSpc>
              <a:spcBef>
                <a:spcPts val="0"/>
              </a:spcBef>
              <a:spcAft>
                <a:spcPts val="0"/>
              </a:spcAft>
              <a:buSzPts val="1400"/>
              <a:buNone/>
            </a:pPr>
            <a:r>
              <a:rPr lang="en-US"/>
              <a:t>How does it work?</a:t>
            </a:r>
            <a:endParaRPr/>
          </a:p>
        </p:txBody>
      </p:sp>
      <p:sp>
        <p:nvSpPr>
          <p:cNvPr id="156" name="Google Shape;156;g288b828dd5a_0_18"/>
          <p:cNvSpPr txBox="1"/>
          <p:nvPr>
            <p:ph idx="1" type="body"/>
          </p:nvPr>
        </p:nvSpPr>
        <p:spPr>
          <a:xfrm>
            <a:off x="914400" y="1972225"/>
            <a:ext cx="7792500" cy="4280700"/>
          </a:xfrm>
          <a:prstGeom prst="rect">
            <a:avLst/>
          </a:prstGeom>
          <a:noFill/>
          <a:ln>
            <a:noFill/>
          </a:ln>
        </p:spPr>
        <p:txBody>
          <a:bodyPr anchorCtr="0" anchor="t" bIns="45700" lIns="91425" spcFirstLastPara="1" rIns="91425" wrap="square" tIns="45700">
            <a:noAutofit/>
          </a:bodyPr>
          <a:lstStyle/>
          <a:p>
            <a:pPr indent="-457200" lvl="0" marL="457200" rtl="0" algn="l">
              <a:lnSpc>
                <a:spcPct val="100000"/>
              </a:lnSpc>
              <a:spcBef>
                <a:spcPts val="1080"/>
              </a:spcBef>
              <a:spcAft>
                <a:spcPts val="0"/>
              </a:spcAft>
              <a:buSzPts val="1800"/>
              <a:buChar char="•"/>
            </a:pPr>
            <a:r>
              <a:rPr lang="en-US"/>
              <a:t>SPS directly communicates with the trading partner or their VAN.</a:t>
            </a:r>
            <a:endParaRPr/>
          </a:p>
          <a:p>
            <a:pPr indent="-457200" lvl="0" marL="457200" rtl="0" algn="l">
              <a:lnSpc>
                <a:spcPct val="100000"/>
              </a:lnSpc>
              <a:spcBef>
                <a:spcPts val="1080"/>
              </a:spcBef>
              <a:spcAft>
                <a:spcPts val="0"/>
              </a:spcAft>
              <a:buSzPts val="1800"/>
              <a:buChar char="•"/>
            </a:pPr>
            <a:r>
              <a:rPr lang="en-US"/>
              <a:t>Incoming data is translated and provided to our system via SFTP in an XML format.</a:t>
            </a:r>
            <a:endParaRPr/>
          </a:p>
          <a:p>
            <a:pPr indent="-457200" lvl="0" marL="457200" rtl="0" algn="l">
              <a:lnSpc>
                <a:spcPct val="100000"/>
              </a:lnSpc>
              <a:spcBef>
                <a:spcPts val="1080"/>
              </a:spcBef>
              <a:spcAft>
                <a:spcPts val="0"/>
              </a:spcAft>
              <a:buSzPts val="1800"/>
              <a:buChar char="•"/>
            </a:pPr>
            <a:r>
              <a:rPr lang="en-US"/>
              <a:t>We use the XML to create an import file and place the file via FTP in the import folder.</a:t>
            </a:r>
            <a:endParaRPr/>
          </a:p>
          <a:p>
            <a:pPr indent="-457200" lvl="0" marL="457200" rtl="0" algn="l">
              <a:lnSpc>
                <a:spcPct val="100000"/>
              </a:lnSpc>
              <a:spcBef>
                <a:spcPts val="1080"/>
              </a:spcBef>
              <a:spcAft>
                <a:spcPts val="0"/>
              </a:spcAft>
              <a:buSzPts val="1800"/>
              <a:buChar char="•"/>
            </a:pPr>
            <a:r>
              <a:rPr lang="en-US"/>
              <a:t>Outbound is just the reverse.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pic>
        <p:nvPicPr>
          <p:cNvPr id="162" name="Google Shape;162;g289d92d5fe6_1_4"/>
          <p:cNvPicPr preferRelativeResize="0"/>
          <p:nvPr/>
        </p:nvPicPr>
        <p:blipFill rotWithShape="1">
          <a:blip r:embed="rId3">
            <a:alphaModFix/>
          </a:blip>
          <a:srcRect b="0" l="0" r="0" t="0"/>
          <a:stretch/>
        </p:blipFill>
        <p:spPr>
          <a:xfrm>
            <a:off x="510975" y="1945325"/>
            <a:ext cx="8516175" cy="4677350"/>
          </a:xfrm>
          <a:prstGeom prst="rect">
            <a:avLst/>
          </a:prstGeom>
          <a:noFill/>
          <a:ln>
            <a:noFill/>
          </a:ln>
        </p:spPr>
      </p:pic>
      <p:sp>
        <p:nvSpPr>
          <p:cNvPr id="163" name="Google Shape;163;g289d92d5fe6_1_4"/>
          <p:cNvSpPr txBox="1"/>
          <p:nvPr>
            <p:ph idx="4294967295" type="title"/>
          </p:nvPr>
        </p:nvSpPr>
        <p:spPr>
          <a:xfrm>
            <a:off x="735125" y="553575"/>
            <a:ext cx="7543800" cy="1143000"/>
          </a:xfrm>
          <a:prstGeom prst="rect">
            <a:avLst/>
          </a:prstGeom>
          <a:noFill/>
          <a:ln>
            <a:noFill/>
          </a:ln>
        </p:spPr>
        <p:txBody>
          <a:bodyPr anchorCtr="0" anchor="ctr" bIns="45700" lIns="91425" spcFirstLastPara="1" rIns="91425" wrap="square" tIns="45700">
            <a:noAutofit/>
          </a:bodyPr>
          <a:lstStyle/>
          <a:p>
            <a:pPr indent="0" lvl="0" marL="0" rtl="0" algn="l">
              <a:lnSpc>
                <a:spcPct val="85000"/>
              </a:lnSpc>
              <a:spcBef>
                <a:spcPts val="0"/>
              </a:spcBef>
              <a:spcAft>
                <a:spcPts val="0"/>
              </a:spcAft>
              <a:buSzPts val="1400"/>
              <a:buNone/>
            </a:pPr>
            <a:r>
              <a:rPr lang="en-US"/>
              <a:t>Data flow in the cloud</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g289b05b93c7_0_0"/>
          <p:cNvSpPr txBox="1"/>
          <p:nvPr>
            <p:ph type="title"/>
          </p:nvPr>
        </p:nvSpPr>
        <p:spPr>
          <a:xfrm>
            <a:off x="914400" y="609600"/>
            <a:ext cx="7543800" cy="1143000"/>
          </a:xfrm>
          <a:prstGeom prst="rect">
            <a:avLst/>
          </a:prstGeom>
          <a:noFill/>
          <a:ln>
            <a:noFill/>
          </a:ln>
        </p:spPr>
        <p:txBody>
          <a:bodyPr anchorCtr="0" anchor="ctr" bIns="45700" lIns="91425" spcFirstLastPara="1" rIns="91425" wrap="square" tIns="45700">
            <a:noAutofit/>
          </a:bodyPr>
          <a:lstStyle/>
          <a:p>
            <a:pPr indent="0" lvl="0" marL="0" rtl="0" algn="l">
              <a:lnSpc>
                <a:spcPct val="85000"/>
              </a:lnSpc>
              <a:spcBef>
                <a:spcPts val="0"/>
              </a:spcBef>
              <a:spcAft>
                <a:spcPts val="0"/>
              </a:spcAft>
              <a:buSzPts val="1400"/>
              <a:buNone/>
            </a:pPr>
            <a:r>
              <a:rPr lang="en-US"/>
              <a:t>Received orders</a:t>
            </a:r>
            <a:endParaRPr/>
          </a:p>
        </p:txBody>
      </p:sp>
      <p:sp>
        <p:nvSpPr>
          <p:cNvPr id="170" name="Google Shape;170;g289b05b93c7_0_0"/>
          <p:cNvSpPr txBox="1"/>
          <p:nvPr>
            <p:ph idx="1" type="body"/>
          </p:nvPr>
        </p:nvSpPr>
        <p:spPr>
          <a:xfrm>
            <a:off x="914400" y="2286000"/>
            <a:ext cx="7543800" cy="1008600"/>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1080"/>
              </a:spcBef>
              <a:spcAft>
                <a:spcPts val="0"/>
              </a:spcAft>
              <a:buSzPts val="1800"/>
              <a:buChar char="●"/>
            </a:pPr>
            <a:r>
              <a:rPr lang="en-US"/>
              <a:t>The XML file and import file are archived on our server for future reference.</a:t>
            </a:r>
            <a:endParaRPr/>
          </a:p>
        </p:txBody>
      </p:sp>
      <p:pic>
        <p:nvPicPr>
          <p:cNvPr id="171" name="Google Shape;171;g289b05b93c7_0_0"/>
          <p:cNvPicPr preferRelativeResize="0"/>
          <p:nvPr/>
        </p:nvPicPr>
        <p:blipFill rotWithShape="1">
          <a:blip r:embed="rId3">
            <a:alphaModFix/>
          </a:blip>
          <a:srcRect b="0" l="0" r="0" t="0"/>
          <a:stretch/>
        </p:blipFill>
        <p:spPr>
          <a:xfrm>
            <a:off x="914400" y="3491875"/>
            <a:ext cx="7274851" cy="31196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g289b05b93c7_0_9"/>
          <p:cNvSpPr txBox="1"/>
          <p:nvPr>
            <p:ph type="title"/>
          </p:nvPr>
        </p:nvSpPr>
        <p:spPr>
          <a:xfrm>
            <a:off x="914400" y="609600"/>
            <a:ext cx="7543800" cy="1143000"/>
          </a:xfrm>
          <a:prstGeom prst="rect">
            <a:avLst/>
          </a:prstGeom>
          <a:noFill/>
          <a:ln>
            <a:noFill/>
          </a:ln>
        </p:spPr>
        <p:txBody>
          <a:bodyPr anchorCtr="0" anchor="ctr" bIns="45700" lIns="91425" spcFirstLastPara="1" rIns="91425" wrap="square" tIns="45700">
            <a:noAutofit/>
          </a:bodyPr>
          <a:lstStyle/>
          <a:p>
            <a:pPr indent="0" lvl="0" marL="0" rtl="0" algn="l">
              <a:lnSpc>
                <a:spcPct val="85000"/>
              </a:lnSpc>
              <a:spcBef>
                <a:spcPts val="0"/>
              </a:spcBef>
              <a:spcAft>
                <a:spcPts val="0"/>
              </a:spcAft>
              <a:buSzPts val="1400"/>
              <a:buNone/>
            </a:pPr>
            <a:r>
              <a:rPr lang="en-US"/>
              <a:t>Import files are transferred to the customer’s server</a:t>
            </a:r>
            <a:endParaRPr/>
          </a:p>
        </p:txBody>
      </p:sp>
      <p:sp>
        <p:nvSpPr>
          <p:cNvPr id="178" name="Google Shape;178;g289b05b93c7_0_9"/>
          <p:cNvSpPr txBox="1"/>
          <p:nvPr>
            <p:ph idx="1" type="body"/>
          </p:nvPr>
        </p:nvSpPr>
        <p:spPr>
          <a:xfrm>
            <a:off x="914400" y="1882600"/>
            <a:ext cx="7543800" cy="1428900"/>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1080"/>
              </a:spcBef>
              <a:spcAft>
                <a:spcPts val="0"/>
              </a:spcAft>
              <a:buSzPts val="1800"/>
              <a:buChar char="●"/>
            </a:pPr>
            <a:r>
              <a:rPr lang="en-US"/>
              <a:t>The import file is named for the document type and trading partner.</a:t>
            </a:r>
            <a:endParaRPr/>
          </a:p>
          <a:p>
            <a:pPr indent="-342900" lvl="0" marL="457200" rtl="0" algn="l">
              <a:lnSpc>
                <a:spcPct val="100000"/>
              </a:lnSpc>
              <a:spcBef>
                <a:spcPts val="0"/>
              </a:spcBef>
              <a:spcAft>
                <a:spcPts val="0"/>
              </a:spcAft>
              <a:buSzPts val="1800"/>
              <a:buChar char="●"/>
            </a:pPr>
            <a:r>
              <a:rPr lang="en-US"/>
              <a:t>The FTP runs every 15 minutes.</a:t>
            </a:r>
            <a:endParaRPr/>
          </a:p>
        </p:txBody>
      </p:sp>
      <p:pic>
        <p:nvPicPr>
          <p:cNvPr id="179" name="Google Shape;179;g289b05b93c7_0_9"/>
          <p:cNvPicPr preferRelativeResize="0"/>
          <p:nvPr/>
        </p:nvPicPr>
        <p:blipFill rotWithShape="1">
          <a:blip r:embed="rId3">
            <a:alphaModFix/>
          </a:blip>
          <a:srcRect b="0" l="0" r="0" t="0"/>
          <a:stretch/>
        </p:blipFill>
        <p:spPr>
          <a:xfrm>
            <a:off x="589425" y="3587175"/>
            <a:ext cx="8377974" cy="29906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g289b05b93c7_0_16"/>
          <p:cNvSpPr txBox="1"/>
          <p:nvPr>
            <p:ph type="title"/>
          </p:nvPr>
        </p:nvSpPr>
        <p:spPr>
          <a:xfrm>
            <a:off x="914400" y="609600"/>
            <a:ext cx="7543800" cy="1143000"/>
          </a:xfrm>
          <a:prstGeom prst="rect">
            <a:avLst/>
          </a:prstGeom>
          <a:noFill/>
          <a:ln>
            <a:noFill/>
          </a:ln>
        </p:spPr>
        <p:txBody>
          <a:bodyPr anchorCtr="0" anchor="ctr" bIns="45700" lIns="91425" spcFirstLastPara="1" rIns="91425" wrap="square" tIns="45700">
            <a:noAutofit/>
          </a:bodyPr>
          <a:lstStyle/>
          <a:p>
            <a:pPr indent="0" lvl="0" marL="0" rtl="0" algn="l">
              <a:lnSpc>
                <a:spcPct val="85000"/>
              </a:lnSpc>
              <a:spcBef>
                <a:spcPts val="0"/>
              </a:spcBef>
              <a:spcAft>
                <a:spcPts val="0"/>
              </a:spcAft>
              <a:buSzPts val="1400"/>
              <a:buNone/>
            </a:pPr>
            <a:r>
              <a:rPr lang="en-US"/>
              <a:t>Sales Order Import</a:t>
            </a:r>
            <a:endParaRPr/>
          </a:p>
        </p:txBody>
      </p:sp>
      <p:sp>
        <p:nvSpPr>
          <p:cNvPr id="186" name="Google Shape;186;g289b05b93c7_0_16"/>
          <p:cNvSpPr txBox="1"/>
          <p:nvPr>
            <p:ph idx="1" type="body"/>
          </p:nvPr>
        </p:nvSpPr>
        <p:spPr>
          <a:xfrm>
            <a:off x="914400" y="1595725"/>
            <a:ext cx="7543800" cy="667800"/>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1080"/>
              </a:spcBef>
              <a:spcAft>
                <a:spcPts val="0"/>
              </a:spcAft>
              <a:buSzPts val="1800"/>
              <a:buChar char="●"/>
            </a:pPr>
            <a:r>
              <a:rPr lang="en-US"/>
              <a:t>The file can be imported or archived.</a:t>
            </a:r>
            <a:endParaRPr/>
          </a:p>
        </p:txBody>
      </p:sp>
      <p:pic>
        <p:nvPicPr>
          <p:cNvPr id="187" name="Google Shape;187;g289b05b93c7_0_16"/>
          <p:cNvPicPr preferRelativeResize="0"/>
          <p:nvPr/>
        </p:nvPicPr>
        <p:blipFill rotWithShape="1">
          <a:blip r:embed="rId3">
            <a:alphaModFix/>
          </a:blip>
          <a:srcRect b="0" l="0" r="0" t="0"/>
          <a:stretch/>
        </p:blipFill>
        <p:spPr>
          <a:xfrm>
            <a:off x="1327627" y="2527551"/>
            <a:ext cx="6257925" cy="41338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g289b05b93c7_0_23"/>
          <p:cNvSpPr txBox="1"/>
          <p:nvPr>
            <p:ph type="title"/>
          </p:nvPr>
        </p:nvSpPr>
        <p:spPr>
          <a:xfrm>
            <a:off x="914400" y="609600"/>
            <a:ext cx="7543800" cy="780000"/>
          </a:xfrm>
          <a:prstGeom prst="rect">
            <a:avLst/>
          </a:prstGeom>
          <a:noFill/>
          <a:ln>
            <a:noFill/>
          </a:ln>
        </p:spPr>
        <p:txBody>
          <a:bodyPr anchorCtr="0" anchor="ctr" bIns="45700" lIns="91425" spcFirstLastPara="1" rIns="91425" wrap="square" tIns="45700">
            <a:noAutofit/>
          </a:bodyPr>
          <a:lstStyle/>
          <a:p>
            <a:pPr indent="0" lvl="0" marL="0" rtl="0" algn="l">
              <a:lnSpc>
                <a:spcPct val="85000"/>
              </a:lnSpc>
              <a:spcBef>
                <a:spcPts val="0"/>
              </a:spcBef>
              <a:spcAft>
                <a:spcPts val="0"/>
              </a:spcAft>
              <a:buSzPts val="1400"/>
              <a:buNone/>
            </a:pPr>
            <a:r>
              <a:rPr lang="en-US"/>
              <a:t>SO Import with Attribute data</a:t>
            </a:r>
            <a:endParaRPr/>
          </a:p>
        </p:txBody>
      </p:sp>
      <p:pic>
        <p:nvPicPr>
          <p:cNvPr id="194" name="Google Shape;194;g289b05b93c7_0_23"/>
          <p:cNvPicPr preferRelativeResize="0"/>
          <p:nvPr/>
        </p:nvPicPr>
        <p:blipFill rotWithShape="1">
          <a:blip r:embed="rId3">
            <a:alphaModFix/>
          </a:blip>
          <a:srcRect b="0" l="0" r="0" t="0"/>
          <a:stretch/>
        </p:blipFill>
        <p:spPr>
          <a:xfrm>
            <a:off x="914400" y="1469100"/>
            <a:ext cx="7887725" cy="51199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g289d92d5fe6_1_13"/>
          <p:cNvSpPr txBox="1"/>
          <p:nvPr>
            <p:ph type="title"/>
          </p:nvPr>
        </p:nvSpPr>
        <p:spPr>
          <a:xfrm>
            <a:off x="933450" y="340650"/>
            <a:ext cx="7277100" cy="1143000"/>
          </a:xfrm>
          <a:prstGeom prst="rect">
            <a:avLst/>
          </a:prstGeom>
          <a:noFill/>
          <a:ln>
            <a:noFill/>
          </a:ln>
        </p:spPr>
        <p:txBody>
          <a:bodyPr anchorCtr="0" anchor="ctr" bIns="45700" lIns="91425" spcFirstLastPara="1" rIns="91425" wrap="square" tIns="45700">
            <a:noAutofit/>
          </a:bodyPr>
          <a:lstStyle/>
          <a:p>
            <a:pPr indent="0" lvl="0" marL="0" rtl="0" algn="l">
              <a:lnSpc>
                <a:spcPct val="85000"/>
              </a:lnSpc>
              <a:spcBef>
                <a:spcPts val="0"/>
              </a:spcBef>
              <a:spcAft>
                <a:spcPts val="0"/>
              </a:spcAft>
              <a:buSzPts val="1400"/>
              <a:buNone/>
            </a:pPr>
            <a:r>
              <a:rPr lang="en-US" sz="3600"/>
              <a:t>Payment data can now be imported to support eCommerce</a:t>
            </a:r>
            <a:endParaRPr sz="3600"/>
          </a:p>
        </p:txBody>
      </p:sp>
      <p:pic>
        <p:nvPicPr>
          <p:cNvPr id="201" name="Google Shape;201;g289d92d5fe6_1_13"/>
          <p:cNvPicPr preferRelativeResize="0"/>
          <p:nvPr/>
        </p:nvPicPr>
        <p:blipFill rotWithShape="1">
          <a:blip r:embed="rId3">
            <a:alphaModFix/>
          </a:blip>
          <a:srcRect b="0" l="0" r="0" t="0"/>
          <a:stretch/>
        </p:blipFill>
        <p:spPr>
          <a:xfrm>
            <a:off x="1281066" y="1567232"/>
            <a:ext cx="6191250" cy="50196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g289b05b93c7_0_48"/>
          <p:cNvSpPr txBox="1"/>
          <p:nvPr>
            <p:ph type="title"/>
          </p:nvPr>
        </p:nvSpPr>
        <p:spPr>
          <a:xfrm>
            <a:off x="914400" y="609600"/>
            <a:ext cx="7543800" cy="1143000"/>
          </a:xfrm>
          <a:prstGeom prst="rect">
            <a:avLst/>
          </a:prstGeom>
          <a:noFill/>
          <a:ln>
            <a:noFill/>
          </a:ln>
        </p:spPr>
        <p:txBody>
          <a:bodyPr anchorCtr="0" anchor="ctr" bIns="45700" lIns="91425" spcFirstLastPara="1" rIns="91425" wrap="square" tIns="45700">
            <a:noAutofit/>
          </a:bodyPr>
          <a:lstStyle/>
          <a:p>
            <a:pPr indent="0" lvl="0" marL="0" rtl="0" algn="l">
              <a:lnSpc>
                <a:spcPct val="85000"/>
              </a:lnSpc>
              <a:spcBef>
                <a:spcPts val="0"/>
              </a:spcBef>
              <a:spcAft>
                <a:spcPts val="0"/>
              </a:spcAft>
              <a:buSzPts val="1400"/>
              <a:buNone/>
            </a:pPr>
            <a:r>
              <a:rPr lang="en-US"/>
              <a:t>Build EDI data in Elliott</a:t>
            </a:r>
            <a:endParaRPr/>
          </a:p>
        </p:txBody>
      </p:sp>
      <p:sp>
        <p:nvSpPr>
          <p:cNvPr id="208" name="Google Shape;208;g289b05b93c7_0_48"/>
          <p:cNvSpPr txBox="1"/>
          <p:nvPr>
            <p:ph idx="1" type="body"/>
          </p:nvPr>
        </p:nvSpPr>
        <p:spPr>
          <a:xfrm>
            <a:off x="914400" y="2286000"/>
            <a:ext cx="7543800" cy="4235700"/>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1080"/>
              </a:spcBef>
              <a:spcAft>
                <a:spcPts val="0"/>
              </a:spcAft>
              <a:buSzPts val="1800"/>
              <a:buChar char="●"/>
            </a:pPr>
            <a:r>
              <a:rPr lang="en-US"/>
              <a:t>Shipment Verification builds ship data that is used to create advanced ship notices and UCC labels.</a:t>
            </a:r>
            <a:endParaRPr/>
          </a:p>
          <a:p>
            <a:pPr indent="-342900" lvl="0" marL="457200" rtl="0" algn="l">
              <a:lnSpc>
                <a:spcPct val="100000"/>
              </a:lnSpc>
              <a:spcBef>
                <a:spcPts val="0"/>
              </a:spcBef>
              <a:spcAft>
                <a:spcPts val="0"/>
              </a:spcAft>
              <a:buSzPts val="1800"/>
              <a:buChar char="●"/>
            </a:pPr>
            <a:r>
              <a:rPr lang="en-US"/>
              <a:t>Ship Data Update allows the tracking number to be entered when other methods are unavailable.</a:t>
            </a:r>
            <a:endParaRPr/>
          </a:p>
          <a:p>
            <a:pPr indent="-342900" lvl="0" marL="457200" rtl="0" algn="l">
              <a:lnSpc>
                <a:spcPct val="100000"/>
              </a:lnSpc>
              <a:spcBef>
                <a:spcPts val="0"/>
              </a:spcBef>
              <a:spcAft>
                <a:spcPts val="0"/>
              </a:spcAft>
              <a:buSzPts val="1800"/>
              <a:buChar char="●"/>
            </a:pPr>
            <a:r>
              <a:rPr lang="en-US"/>
              <a:t>The VICS Bill Of Lading can be used for truck shipments and to generate UCC labels.</a:t>
            </a:r>
            <a:endParaRPr/>
          </a:p>
          <a:p>
            <a:pPr indent="0" lvl="0" marL="457200" rtl="0" algn="l">
              <a:lnSpc>
                <a:spcPct val="100000"/>
              </a:lnSpc>
              <a:spcBef>
                <a:spcPts val="1080"/>
              </a:spcBef>
              <a:spcAft>
                <a:spcPts val="0"/>
              </a:spcAft>
              <a:buSzPts val="180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g289b05b93c7_0_42"/>
          <p:cNvSpPr txBox="1"/>
          <p:nvPr>
            <p:ph type="title"/>
          </p:nvPr>
        </p:nvSpPr>
        <p:spPr>
          <a:xfrm>
            <a:off x="914400" y="609600"/>
            <a:ext cx="7543800" cy="1143000"/>
          </a:xfrm>
          <a:prstGeom prst="rect">
            <a:avLst/>
          </a:prstGeom>
          <a:noFill/>
          <a:ln>
            <a:noFill/>
          </a:ln>
        </p:spPr>
        <p:txBody>
          <a:bodyPr anchorCtr="0" anchor="ctr" bIns="45700" lIns="91425" spcFirstLastPara="1" rIns="91425" wrap="square" tIns="45700">
            <a:noAutofit/>
          </a:bodyPr>
          <a:lstStyle/>
          <a:p>
            <a:pPr indent="0" lvl="0" marL="0" rtl="0" algn="l">
              <a:lnSpc>
                <a:spcPct val="85000"/>
              </a:lnSpc>
              <a:spcBef>
                <a:spcPts val="0"/>
              </a:spcBef>
              <a:spcAft>
                <a:spcPts val="0"/>
              </a:spcAft>
              <a:buSzPts val="1400"/>
              <a:buNone/>
            </a:pPr>
            <a:r>
              <a:rPr lang="en-US"/>
              <a:t>Export EDI data</a:t>
            </a:r>
            <a:endParaRPr/>
          </a:p>
        </p:txBody>
      </p:sp>
      <p:sp>
        <p:nvSpPr>
          <p:cNvPr id="215" name="Google Shape;215;g289b05b93c7_0_42"/>
          <p:cNvSpPr txBox="1"/>
          <p:nvPr>
            <p:ph idx="1" type="body"/>
          </p:nvPr>
        </p:nvSpPr>
        <p:spPr>
          <a:xfrm>
            <a:off x="841300" y="1947500"/>
            <a:ext cx="7938300" cy="4325700"/>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1080"/>
              </a:spcBef>
              <a:spcAft>
                <a:spcPts val="0"/>
              </a:spcAft>
              <a:buSzPts val="1800"/>
              <a:buChar char="●"/>
            </a:pPr>
            <a:r>
              <a:rPr lang="en-US"/>
              <a:t>The EDI Profile can be configured to generate order acknowledgements (855) during order import.</a:t>
            </a:r>
            <a:endParaRPr/>
          </a:p>
          <a:p>
            <a:pPr indent="-342900" lvl="0" marL="457200" rtl="0" algn="l">
              <a:lnSpc>
                <a:spcPct val="100000"/>
              </a:lnSpc>
              <a:spcBef>
                <a:spcPts val="0"/>
              </a:spcBef>
              <a:spcAft>
                <a:spcPts val="0"/>
              </a:spcAft>
              <a:buSzPts val="1800"/>
              <a:buChar char="●"/>
            </a:pPr>
            <a:r>
              <a:rPr lang="en-US"/>
              <a:t>Order Ship Data Export can be used to create advanced ship notices (856).</a:t>
            </a:r>
            <a:endParaRPr/>
          </a:p>
          <a:p>
            <a:pPr indent="-342900" lvl="0" marL="457200" rtl="0" algn="l">
              <a:lnSpc>
                <a:spcPct val="100000"/>
              </a:lnSpc>
              <a:spcBef>
                <a:spcPts val="0"/>
              </a:spcBef>
              <a:spcAft>
                <a:spcPts val="0"/>
              </a:spcAft>
              <a:buSzPts val="1800"/>
              <a:buChar char="●"/>
            </a:pPr>
            <a:r>
              <a:rPr lang="en-US"/>
              <a:t>Order Invoice Export can be used to create EDI invoices (810).</a:t>
            </a:r>
            <a:endParaRPr/>
          </a:p>
          <a:p>
            <a:pPr indent="-342900" lvl="0" marL="457200" rtl="0" algn="l">
              <a:lnSpc>
                <a:spcPct val="100000"/>
              </a:lnSpc>
              <a:spcBef>
                <a:spcPts val="0"/>
              </a:spcBef>
              <a:spcAft>
                <a:spcPts val="0"/>
              </a:spcAft>
              <a:buSzPts val="1800"/>
              <a:buChar char="●"/>
            </a:pPr>
            <a:r>
              <a:rPr lang="en-US"/>
              <a:t>Export Processor can be used to create an inventory feed (846).</a:t>
            </a:r>
            <a:endParaRPr/>
          </a:p>
          <a:p>
            <a:pPr indent="-228600" lvl="0" marL="457200" rtl="0" algn="l">
              <a:lnSpc>
                <a:spcPct val="100000"/>
              </a:lnSpc>
              <a:spcBef>
                <a:spcPts val="0"/>
              </a:spcBef>
              <a:spcAft>
                <a:spcPts val="0"/>
              </a:spcAft>
              <a:buSzPts val="18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g289b05b93c7_0_30"/>
          <p:cNvSpPr txBox="1"/>
          <p:nvPr>
            <p:ph type="title"/>
          </p:nvPr>
        </p:nvSpPr>
        <p:spPr>
          <a:xfrm>
            <a:off x="914400" y="609600"/>
            <a:ext cx="7543800" cy="1143000"/>
          </a:xfrm>
          <a:prstGeom prst="rect">
            <a:avLst/>
          </a:prstGeom>
          <a:noFill/>
          <a:ln>
            <a:noFill/>
          </a:ln>
        </p:spPr>
        <p:txBody>
          <a:bodyPr anchorCtr="0" anchor="ctr" bIns="45700" lIns="91425" spcFirstLastPara="1" rIns="91425" wrap="square" tIns="45700">
            <a:noAutofit/>
          </a:bodyPr>
          <a:lstStyle/>
          <a:p>
            <a:pPr indent="0" lvl="0" marL="0" rtl="0" algn="l">
              <a:lnSpc>
                <a:spcPct val="85000"/>
              </a:lnSpc>
              <a:spcBef>
                <a:spcPts val="0"/>
              </a:spcBef>
              <a:spcAft>
                <a:spcPts val="0"/>
              </a:spcAft>
              <a:buSzPts val="1400"/>
              <a:buNone/>
            </a:pPr>
            <a:r>
              <a:rPr lang="en-US"/>
              <a:t>Elliott SPS Services (ESS)</a:t>
            </a:r>
            <a:endParaRPr/>
          </a:p>
        </p:txBody>
      </p:sp>
      <p:sp>
        <p:nvSpPr>
          <p:cNvPr id="93" name="Google Shape;93;g289b05b93c7_0_30"/>
          <p:cNvSpPr txBox="1"/>
          <p:nvPr>
            <p:ph idx="1" type="body"/>
          </p:nvPr>
        </p:nvSpPr>
        <p:spPr>
          <a:xfrm>
            <a:off x="914400" y="2286000"/>
            <a:ext cx="7803900" cy="3657600"/>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1080"/>
              </a:spcBef>
              <a:spcAft>
                <a:spcPts val="0"/>
              </a:spcAft>
              <a:buSzPts val="1800"/>
              <a:buChar char="●"/>
            </a:pPr>
            <a:r>
              <a:rPr lang="en-US"/>
              <a:t>Netcellent has partnered with SPS Commerce to create an EDI solution.</a:t>
            </a:r>
            <a:endParaRPr/>
          </a:p>
          <a:p>
            <a:pPr indent="-342900" lvl="0" marL="457200" rtl="0" algn="l">
              <a:lnSpc>
                <a:spcPct val="100000"/>
              </a:lnSpc>
              <a:spcBef>
                <a:spcPts val="0"/>
              </a:spcBef>
              <a:spcAft>
                <a:spcPts val="0"/>
              </a:spcAft>
              <a:buSzPts val="1800"/>
              <a:buChar char="●"/>
            </a:pPr>
            <a:r>
              <a:rPr lang="en-US"/>
              <a:t>Netcellent created ESS to map SPS standardized XML files to and from Elliott text and CSV files.</a:t>
            </a:r>
            <a:endParaRPr/>
          </a:p>
          <a:p>
            <a:pPr indent="-342900" lvl="0" marL="457200" rtl="0" algn="l">
              <a:lnSpc>
                <a:spcPct val="100000"/>
              </a:lnSpc>
              <a:spcBef>
                <a:spcPts val="0"/>
              </a:spcBef>
              <a:spcAft>
                <a:spcPts val="0"/>
              </a:spcAft>
              <a:buSzPts val="1800"/>
              <a:buChar char="●"/>
            </a:pPr>
            <a:r>
              <a:rPr lang="en-US"/>
              <a:t>Netcellent makes sure the data on the Elliott end is correct and SPS makes sure the data on the EDI end is correct.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g288ff1b0211_0_0"/>
          <p:cNvSpPr txBox="1"/>
          <p:nvPr>
            <p:ph type="title"/>
          </p:nvPr>
        </p:nvSpPr>
        <p:spPr>
          <a:xfrm>
            <a:off x="914400" y="609600"/>
            <a:ext cx="7543800" cy="1143000"/>
          </a:xfrm>
          <a:prstGeom prst="rect">
            <a:avLst/>
          </a:prstGeom>
          <a:noFill/>
          <a:ln>
            <a:noFill/>
          </a:ln>
        </p:spPr>
        <p:txBody>
          <a:bodyPr anchorCtr="0" anchor="ctr" bIns="45700" lIns="91425" spcFirstLastPara="1" rIns="91425" wrap="square" tIns="45700">
            <a:noAutofit/>
          </a:bodyPr>
          <a:lstStyle/>
          <a:p>
            <a:pPr indent="0" lvl="0" marL="0" rtl="0" algn="l">
              <a:lnSpc>
                <a:spcPct val="85000"/>
              </a:lnSpc>
              <a:spcBef>
                <a:spcPts val="0"/>
              </a:spcBef>
              <a:spcAft>
                <a:spcPts val="0"/>
              </a:spcAft>
              <a:buSzPts val="1400"/>
              <a:buNone/>
            </a:pPr>
            <a:r>
              <a:rPr lang="en-US"/>
              <a:t>eCommerce</a:t>
            </a:r>
            <a:endParaRPr/>
          </a:p>
        </p:txBody>
      </p:sp>
      <p:sp>
        <p:nvSpPr>
          <p:cNvPr id="222" name="Google Shape;222;g288ff1b0211_0_0"/>
          <p:cNvSpPr txBox="1"/>
          <p:nvPr>
            <p:ph idx="1" type="body"/>
          </p:nvPr>
        </p:nvSpPr>
        <p:spPr>
          <a:xfrm>
            <a:off x="914400" y="2078925"/>
            <a:ext cx="7543800" cy="3926400"/>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1080"/>
              </a:spcBef>
              <a:spcAft>
                <a:spcPts val="0"/>
              </a:spcAft>
              <a:buSzPts val="1800"/>
              <a:buChar char="•"/>
            </a:pPr>
            <a:r>
              <a:rPr lang="en-US"/>
              <a:t>eStore will be discontinued, but Web Services will continue be supported for custom websites.</a:t>
            </a:r>
            <a:endParaRPr/>
          </a:p>
          <a:p>
            <a:pPr indent="-342900" lvl="0" marL="457200" rtl="0" algn="l">
              <a:lnSpc>
                <a:spcPct val="100000"/>
              </a:lnSpc>
              <a:spcBef>
                <a:spcPts val="0"/>
              </a:spcBef>
              <a:spcAft>
                <a:spcPts val="0"/>
              </a:spcAft>
              <a:buSzPts val="1800"/>
              <a:buChar char="•"/>
            </a:pPr>
            <a:r>
              <a:rPr lang="en-US"/>
              <a:t>Other solutions are easier to use and more affordable:</a:t>
            </a:r>
            <a:endParaRPr/>
          </a:p>
          <a:p>
            <a:pPr indent="-342900" lvl="1" marL="914400" rtl="0" algn="l">
              <a:lnSpc>
                <a:spcPct val="100000"/>
              </a:lnSpc>
              <a:spcBef>
                <a:spcPts val="720"/>
              </a:spcBef>
              <a:spcAft>
                <a:spcPts val="0"/>
              </a:spcAft>
              <a:buSzPts val="1800"/>
              <a:buChar char="–"/>
            </a:pPr>
            <a:r>
              <a:rPr lang="en-US"/>
              <a:t>Through your trading partner’s website</a:t>
            </a:r>
            <a:endParaRPr/>
          </a:p>
          <a:p>
            <a:pPr indent="-342900" lvl="1" marL="914400" rtl="0" algn="l">
              <a:lnSpc>
                <a:spcPct val="100000"/>
              </a:lnSpc>
              <a:spcBef>
                <a:spcPts val="0"/>
              </a:spcBef>
              <a:spcAft>
                <a:spcPts val="0"/>
              </a:spcAft>
              <a:buSzPts val="1800"/>
              <a:buChar char="–"/>
            </a:pPr>
            <a:r>
              <a:rPr lang="en-US"/>
              <a:t>Amazon - Seller Central</a:t>
            </a:r>
            <a:endParaRPr/>
          </a:p>
          <a:p>
            <a:pPr indent="-342900" lvl="1" marL="914400" rtl="0" algn="l">
              <a:lnSpc>
                <a:spcPct val="100000"/>
              </a:lnSpc>
              <a:spcBef>
                <a:spcPts val="0"/>
              </a:spcBef>
              <a:spcAft>
                <a:spcPts val="0"/>
              </a:spcAft>
              <a:buSzPts val="1800"/>
              <a:buChar char="–"/>
            </a:pPr>
            <a:r>
              <a:rPr lang="en-US"/>
              <a:t>Shopify</a:t>
            </a:r>
            <a:endParaRPr/>
          </a:p>
          <a:p>
            <a:pPr indent="0" lvl="0" marL="0" rtl="0" algn="l">
              <a:lnSpc>
                <a:spcPct val="100000"/>
              </a:lnSpc>
              <a:spcBef>
                <a:spcPts val="1080"/>
              </a:spcBef>
              <a:spcAft>
                <a:spcPts val="0"/>
              </a:spcAft>
              <a:buSzPts val="1800"/>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5"/>
          <p:cNvSpPr txBox="1"/>
          <p:nvPr>
            <p:ph type="title"/>
          </p:nvPr>
        </p:nvSpPr>
        <p:spPr>
          <a:xfrm>
            <a:off x="645600" y="60900"/>
            <a:ext cx="8319600" cy="1193700"/>
          </a:xfrm>
          <a:prstGeom prst="rect">
            <a:avLst/>
          </a:prstGeom>
          <a:noFill/>
          <a:ln>
            <a:noFill/>
          </a:ln>
        </p:spPr>
        <p:txBody>
          <a:bodyPr anchorCtr="0" anchor="ctr" bIns="45700" lIns="91425" spcFirstLastPara="1" rIns="91425" wrap="square" tIns="45700">
            <a:noAutofit/>
          </a:bodyPr>
          <a:lstStyle/>
          <a:p>
            <a:pPr indent="0" lvl="0" marL="0" rtl="0" algn="l">
              <a:lnSpc>
                <a:spcPct val="85000"/>
              </a:lnSpc>
              <a:spcBef>
                <a:spcPts val="0"/>
              </a:spcBef>
              <a:spcAft>
                <a:spcPts val="0"/>
              </a:spcAft>
              <a:buSzPts val="1400"/>
              <a:buNone/>
            </a:pPr>
            <a:r>
              <a:rPr lang="en-US"/>
              <a:t>Many fields and flags were added to ESS to support Shopify</a:t>
            </a:r>
            <a:endParaRPr/>
          </a:p>
        </p:txBody>
      </p:sp>
      <p:pic>
        <p:nvPicPr>
          <p:cNvPr id="228" name="Google Shape;228;p15"/>
          <p:cNvPicPr preferRelativeResize="0"/>
          <p:nvPr/>
        </p:nvPicPr>
        <p:blipFill rotWithShape="1">
          <a:blip r:embed="rId3">
            <a:alphaModFix/>
          </a:blip>
          <a:srcRect b="0" l="0" r="0" t="0"/>
          <a:stretch/>
        </p:blipFill>
        <p:spPr>
          <a:xfrm>
            <a:off x="1543050" y="1451448"/>
            <a:ext cx="6057900" cy="52578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g289b05b93c7_0_36"/>
          <p:cNvSpPr txBox="1"/>
          <p:nvPr>
            <p:ph type="title"/>
          </p:nvPr>
        </p:nvSpPr>
        <p:spPr>
          <a:xfrm>
            <a:off x="914400" y="609600"/>
            <a:ext cx="7543800" cy="1143000"/>
          </a:xfrm>
          <a:prstGeom prst="rect">
            <a:avLst/>
          </a:prstGeom>
          <a:noFill/>
          <a:ln>
            <a:noFill/>
          </a:ln>
        </p:spPr>
        <p:txBody>
          <a:bodyPr anchorCtr="0" anchor="ctr" bIns="45700" lIns="91425" spcFirstLastPara="1" rIns="91425" wrap="square" tIns="45700">
            <a:noAutofit/>
          </a:bodyPr>
          <a:lstStyle/>
          <a:p>
            <a:pPr indent="0" lvl="0" marL="0" rtl="0" algn="l">
              <a:lnSpc>
                <a:spcPct val="85000"/>
              </a:lnSpc>
              <a:spcBef>
                <a:spcPts val="0"/>
              </a:spcBef>
              <a:spcAft>
                <a:spcPts val="0"/>
              </a:spcAft>
              <a:buSzPts val="1400"/>
              <a:buNone/>
            </a:pPr>
            <a:r>
              <a:rPr lang="en-US"/>
              <a:t>Shopify advantages</a:t>
            </a:r>
            <a:endParaRPr/>
          </a:p>
        </p:txBody>
      </p:sp>
      <p:sp>
        <p:nvSpPr>
          <p:cNvPr id="235" name="Google Shape;235;g289b05b93c7_0_36"/>
          <p:cNvSpPr txBox="1"/>
          <p:nvPr>
            <p:ph idx="1" type="body"/>
          </p:nvPr>
        </p:nvSpPr>
        <p:spPr>
          <a:xfrm>
            <a:off x="914400" y="2286000"/>
            <a:ext cx="7543800" cy="3657600"/>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1080"/>
              </a:spcBef>
              <a:spcAft>
                <a:spcPts val="0"/>
              </a:spcAft>
              <a:buSzPts val="1800"/>
              <a:buChar char="●"/>
            </a:pPr>
            <a:r>
              <a:rPr lang="en-US"/>
              <a:t>It is easy to build content.</a:t>
            </a:r>
            <a:endParaRPr/>
          </a:p>
          <a:p>
            <a:pPr indent="-342900" lvl="0" marL="457200" rtl="0" algn="l">
              <a:lnSpc>
                <a:spcPct val="100000"/>
              </a:lnSpc>
              <a:spcBef>
                <a:spcPts val="0"/>
              </a:spcBef>
              <a:spcAft>
                <a:spcPts val="0"/>
              </a:spcAft>
              <a:buSzPts val="1800"/>
              <a:buChar char="●"/>
            </a:pPr>
            <a:r>
              <a:rPr lang="en-US"/>
              <a:t>There are several tools available.</a:t>
            </a:r>
            <a:endParaRPr/>
          </a:p>
          <a:p>
            <a:pPr indent="-342900" lvl="0" marL="457200" rtl="0" algn="l">
              <a:lnSpc>
                <a:spcPct val="100000"/>
              </a:lnSpc>
              <a:spcBef>
                <a:spcPts val="0"/>
              </a:spcBef>
              <a:spcAft>
                <a:spcPts val="0"/>
              </a:spcAft>
              <a:buSzPts val="1800"/>
              <a:buChar char="●"/>
            </a:pPr>
            <a:r>
              <a:rPr lang="en-US"/>
              <a:t>SPS has interface with Shopify to order through ESS and import SO into Elliott.</a:t>
            </a:r>
            <a:endParaRPr/>
          </a:p>
          <a:p>
            <a:pPr indent="-342900" lvl="0" marL="457200" rtl="0" algn="l">
              <a:lnSpc>
                <a:spcPct val="100000"/>
              </a:lnSpc>
              <a:spcBef>
                <a:spcPts val="0"/>
              </a:spcBef>
              <a:spcAft>
                <a:spcPts val="0"/>
              </a:spcAft>
              <a:buSzPts val="1800"/>
              <a:buChar char="●"/>
            </a:pPr>
            <a:r>
              <a:rPr lang="en-US"/>
              <a:t>Tracking numbers can be uploaded into Shopify via CSV.</a:t>
            </a:r>
            <a:endParaRPr/>
          </a:p>
          <a:p>
            <a:pPr indent="-342900" lvl="0" marL="457200" rtl="0" algn="l">
              <a:lnSpc>
                <a:spcPct val="100000"/>
              </a:lnSpc>
              <a:spcBef>
                <a:spcPts val="0"/>
              </a:spcBef>
              <a:spcAft>
                <a:spcPts val="0"/>
              </a:spcAft>
              <a:buSzPts val="1800"/>
              <a:buChar char="●"/>
            </a:pPr>
            <a:r>
              <a:rPr lang="en-US"/>
              <a:t>You have control over the look of your website.</a:t>
            </a:r>
            <a:endParaRPr/>
          </a:p>
          <a:p>
            <a:pPr indent="0" lvl="0" marL="0" rtl="0" algn="l">
              <a:lnSpc>
                <a:spcPct val="100000"/>
              </a:lnSpc>
              <a:spcBef>
                <a:spcPts val="1080"/>
              </a:spcBef>
              <a:spcAft>
                <a:spcPts val="0"/>
              </a:spcAft>
              <a:buSzPts val="1800"/>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pic>
        <p:nvPicPr>
          <p:cNvPr id="241" name="Google Shape;241;g289b05b93c7_0_54"/>
          <p:cNvPicPr preferRelativeResize="0"/>
          <p:nvPr/>
        </p:nvPicPr>
        <p:blipFill rotWithShape="1">
          <a:blip r:embed="rId3">
            <a:alphaModFix/>
          </a:blip>
          <a:srcRect b="0" l="0" r="0" t="10857"/>
          <a:stretch/>
        </p:blipFill>
        <p:spPr>
          <a:xfrm>
            <a:off x="544600" y="2207550"/>
            <a:ext cx="8494152" cy="41013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
          <p:cNvSpPr txBox="1"/>
          <p:nvPr>
            <p:ph type="title"/>
          </p:nvPr>
        </p:nvSpPr>
        <p:spPr>
          <a:xfrm>
            <a:off x="914400" y="609600"/>
            <a:ext cx="7543800" cy="1143000"/>
          </a:xfrm>
          <a:prstGeom prst="rect">
            <a:avLst/>
          </a:prstGeom>
          <a:noFill/>
          <a:ln>
            <a:noFill/>
          </a:ln>
        </p:spPr>
        <p:txBody>
          <a:bodyPr anchorCtr="0" anchor="ctr" bIns="45700" lIns="91425" spcFirstLastPara="1" rIns="91425" wrap="square" tIns="45700">
            <a:noAutofit/>
          </a:bodyPr>
          <a:lstStyle/>
          <a:p>
            <a:pPr indent="0" lvl="0" marL="0" rtl="0" algn="l">
              <a:lnSpc>
                <a:spcPct val="85000"/>
              </a:lnSpc>
              <a:spcBef>
                <a:spcPts val="0"/>
              </a:spcBef>
              <a:spcAft>
                <a:spcPts val="0"/>
              </a:spcAft>
              <a:buSzPts val="1400"/>
              <a:buNone/>
            </a:pPr>
            <a:r>
              <a:rPr lang="en-US"/>
              <a:t>Why the change to SPS?</a:t>
            </a:r>
            <a:endParaRPr sz="4200">
              <a:solidFill>
                <a:schemeClr val="lt2"/>
              </a:solidFill>
              <a:latin typeface="Arial"/>
              <a:ea typeface="Arial"/>
              <a:cs typeface="Arial"/>
              <a:sym typeface="Arial"/>
            </a:endParaRPr>
          </a:p>
        </p:txBody>
      </p:sp>
      <p:sp>
        <p:nvSpPr>
          <p:cNvPr id="99" name="Google Shape;99;p2"/>
          <p:cNvSpPr txBox="1"/>
          <p:nvPr>
            <p:ph idx="1" type="body"/>
          </p:nvPr>
        </p:nvSpPr>
        <p:spPr>
          <a:xfrm>
            <a:off x="914400" y="1752600"/>
            <a:ext cx="7977900" cy="4642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Problem:</a:t>
            </a:r>
            <a:endParaRPr/>
          </a:p>
          <a:p>
            <a:pPr indent="-342900" lvl="0" marL="457200" rtl="0" algn="l">
              <a:lnSpc>
                <a:spcPct val="100000"/>
              </a:lnSpc>
              <a:spcBef>
                <a:spcPts val="0"/>
              </a:spcBef>
              <a:spcAft>
                <a:spcPts val="0"/>
              </a:spcAft>
              <a:buSzPts val="1800"/>
              <a:buChar char="•"/>
            </a:pPr>
            <a:r>
              <a:rPr lang="en-US"/>
              <a:t>The future of our legacy software tools (ECS &amp; Delta) is uncertain.</a:t>
            </a:r>
            <a:endParaRPr/>
          </a:p>
          <a:p>
            <a:pPr indent="-342900" lvl="0" marL="457200" rtl="0" algn="l">
              <a:lnSpc>
                <a:spcPct val="100000"/>
              </a:lnSpc>
              <a:spcBef>
                <a:spcPts val="0"/>
              </a:spcBef>
              <a:spcAft>
                <a:spcPts val="0"/>
              </a:spcAft>
              <a:buSzPts val="1800"/>
              <a:buChar char="•"/>
            </a:pPr>
            <a:r>
              <a:rPr lang="en-US"/>
              <a:t>The legacy EDI solution requires a high level of maintenance.</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US"/>
              <a:t>Solution:</a:t>
            </a:r>
            <a:endParaRPr/>
          </a:p>
          <a:p>
            <a:pPr indent="-342900" lvl="0" marL="457200" rtl="0" algn="l">
              <a:spcBef>
                <a:spcPts val="0"/>
              </a:spcBef>
              <a:spcAft>
                <a:spcPts val="0"/>
              </a:spcAft>
              <a:buSzPts val="1800"/>
              <a:buChar char="•"/>
            </a:pPr>
            <a:r>
              <a:rPr lang="en-US"/>
              <a:t>SPS is an EDI industry leader.</a:t>
            </a:r>
            <a:endParaRPr/>
          </a:p>
          <a:p>
            <a:pPr indent="-342900" lvl="0" marL="457200" rtl="0" algn="l">
              <a:lnSpc>
                <a:spcPct val="100000"/>
              </a:lnSpc>
              <a:spcBef>
                <a:spcPts val="0"/>
              </a:spcBef>
              <a:spcAft>
                <a:spcPts val="0"/>
              </a:spcAft>
              <a:buSzPts val="1800"/>
              <a:buChar char="•"/>
            </a:pPr>
            <a:r>
              <a:rPr lang="en-US"/>
              <a:t>Changes to EDI specifications and communication can be maintained by SPS.</a:t>
            </a:r>
            <a:endParaRPr/>
          </a:p>
          <a:p>
            <a:pPr indent="-152400" lvl="0" marL="342900" marR="0" rtl="0" algn="l">
              <a:lnSpc>
                <a:spcPct val="100000"/>
              </a:lnSpc>
              <a:spcBef>
                <a:spcPts val="0"/>
              </a:spcBef>
              <a:spcAft>
                <a:spcPts val="0"/>
              </a:spcAft>
              <a:buClr>
                <a:schemeClr val="lt1"/>
              </a:buClr>
              <a:buSzPts val="3000"/>
              <a:buFont typeface="Arial"/>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7"/>
          <p:cNvSpPr txBox="1"/>
          <p:nvPr>
            <p:ph type="title"/>
          </p:nvPr>
        </p:nvSpPr>
        <p:spPr>
          <a:xfrm>
            <a:off x="914400" y="352147"/>
            <a:ext cx="7543800" cy="784194"/>
          </a:xfrm>
          <a:prstGeom prst="rect">
            <a:avLst/>
          </a:prstGeom>
          <a:noFill/>
          <a:ln>
            <a:noFill/>
          </a:ln>
        </p:spPr>
        <p:txBody>
          <a:bodyPr anchorCtr="0" anchor="ctr" bIns="45700" lIns="91425" spcFirstLastPara="1" rIns="91425" wrap="square" tIns="45700">
            <a:noAutofit/>
          </a:bodyPr>
          <a:lstStyle/>
          <a:p>
            <a:pPr indent="0" lvl="0" marL="0" rtl="0" algn="l">
              <a:lnSpc>
                <a:spcPct val="85000"/>
              </a:lnSpc>
              <a:spcBef>
                <a:spcPts val="0"/>
              </a:spcBef>
              <a:spcAft>
                <a:spcPts val="0"/>
              </a:spcAft>
              <a:buSzPts val="1400"/>
              <a:buNone/>
            </a:pPr>
            <a:r>
              <a:rPr lang="en-US"/>
              <a:t>Division of Expertise</a:t>
            </a:r>
            <a:endParaRPr/>
          </a:p>
        </p:txBody>
      </p:sp>
      <p:sp>
        <p:nvSpPr>
          <p:cNvPr id="105" name="Google Shape;105;p17"/>
          <p:cNvSpPr txBox="1"/>
          <p:nvPr>
            <p:ph idx="1" type="body"/>
          </p:nvPr>
        </p:nvSpPr>
        <p:spPr>
          <a:xfrm>
            <a:off x="914400" y="1216251"/>
            <a:ext cx="7543800" cy="5283300"/>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1080"/>
              </a:spcBef>
              <a:spcAft>
                <a:spcPts val="0"/>
              </a:spcAft>
              <a:buSzPts val="1800"/>
              <a:buChar char="•"/>
            </a:pPr>
            <a:r>
              <a:rPr lang="en-US"/>
              <a:t>Netcellent</a:t>
            </a:r>
            <a:endParaRPr/>
          </a:p>
          <a:p>
            <a:pPr indent="-342900" lvl="1" marL="914400" rtl="0" algn="l">
              <a:lnSpc>
                <a:spcPct val="100000"/>
              </a:lnSpc>
              <a:spcBef>
                <a:spcPts val="720"/>
              </a:spcBef>
              <a:spcAft>
                <a:spcPts val="0"/>
              </a:spcAft>
              <a:buSzPts val="1800"/>
              <a:buChar char="–"/>
            </a:pPr>
            <a:r>
              <a:rPr lang="en-US"/>
              <a:t>ERP (Elliott)</a:t>
            </a:r>
            <a:endParaRPr/>
          </a:p>
          <a:p>
            <a:pPr indent="-342900" lvl="1" marL="914400" rtl="0" algn="l">
              <a:lnSpc>
                <a:spcPct val="100000"/>
              </a:lnSpc>
              <a:spcBef>
                <a:spcPts val="720"/>
              </a:spcBef>
              <a:spcAft>
                <a:spcPts val="0"/>
              </a:spcAft>
              <a:buSzPts val="1800"/>
              <a:buChar char="–"/>
            </a:pPr>
            <a:r>
              <a:rPr lang="en-US"/>
              <a:t>ESS (Elliott SPS Services)</a:t>
            </a:r>
            <a:endParaRPr/>
          </a:p>
          <a:p>
            <a:pPr indent="-342900" lvl="2" marL="1371600" rtl="0" algn="l">
              <a:lnSpc>
                <a:spcPct val="95000"/>
              </a:lnSpc>
              <a:spcBef>
                <a:spcPts val="630"/>
              </a:spcBef>
              <a:spcAft>
                <a:spcPts val="0"/>
              </a:spcAft>
              <a:buSzPts val="1800"/>
              <a:buChar char="•"/>
            </a:pPr>
            <a:r>
              <a:rPr lang="en-US"/>
              <a:t>Mapping (XML &lt;-&gt; Text Documents)</a:t>
            </a:r>
            <a:endParaRPr/>
          </a:p>
          <a:p>
            <a:pPr indent="-342900" lvl="2" marL="1371600" rtl="0" algn="l">
              <a:lnSpc>
                <a:spcPct val="95000"/>
              </a:lnSpc>
              <a:spcBef>
                <a:spcPts val="630"/>
              </a:spcBef>
              <a:spcAft>
                <a:spcPts val="0"/>
              </a:spcAft>
              <a:buSzPts val="1800"/>
              <a:buChar char="•"/>
            </a:pPr>
            <a:r>
              <a:rPr lang="en-US"/>
              <a:t>Communication (SFTP, FTP, Email)</a:t>
            </a:r>
            <a:endParaRPr/>
          </a:p>
          <a:p>
            <a:pPr indent="-342900" lvl="0" marL="457200" rtl="0" algn="l">
              <a:lnSpc>
                <a:spcPct val="100000"/>
              </a:lnSpc>
              <a:spcBef>
                <a:spcPts val="1080"/>
              </a:spcBef>
              <a:spcAft>
                <a:spcPts val="0"/>
              </a:spcAft>
              <a:buSzPts val="1800"/>
              <a:buChar char="•"/>
            </a:pPr>
            <a:r>
              <a:rPr lang="en-US"/>
              <a:t>SPS</a:t>
            </a:r>
            <a:endParaRPr/>
          </a:p>
          <a:p>
            <a:pPr indent="-342900" lvl="1" marL="914400" rtl="0" algn="l">
              <a:lnSpc>
                <a:spcPct val="100000"/>
              </a:lnSpc>
              <a:spcBef>
                <a:spcPts val="720"/>
              </a:spcBef>
              <a:spcAft>
                <a:spcPts val="0"/>
              </a:spcAft>
              <a:buSzPts val="1800"/>
              <a:buChar char="–"/>
            </a:pPr>
            <a:r>
              <a:rPr lang="en-US"/>
              <a:t>EDI</a:t>
            </a:r>
            <a:endParaRPr/>
          </a:p>
          <a:p>
            <a:pPr indent="-342900" lvl="2" marL="1371600" rtl="0" algn="l">
              <a:lnSpc>
                <a:spcPct val="95000"/>
              </a:lnSpc>
              <a:spcBef>
                <a:spcPts val="630"/>
              </a:spcBef>
              <a:spcAft>
                <a:spcPts val="0"/>
              </a:spcAft>
              <a:buSzPts val="1800"/>
              <a:buChar char="•"/>
            </a:pPr>
            <a:r>
              <a:rPr lang="en-US"/>
              <a:t>Communication (AS2, SFTP, Mail Box)</a:t>
            </a:r>
            <a:endParaRPr/>
          </a:p>
          <a:p>
            <a:pPr indent="-342900" lvl="2" marL="1371600" rtl="0" algn="l">
              <a:lnSpc>
                <a:spcPct val="95000"/>
              </a:lnSpc>
              <a:spcBef>
                <a:spcPts val="630"/>
              </a:spcBef>
              <a:spcAft>
                <a:spcPts val="0"/>
              </a:spcAft>
              <a:buSzPts val="1800"/>
              <a:buChar char="•"/>
            </a:pPr>
            <a:r>
              <a:rPr lang="en-US"/>
              <a:t>Fulfillment Web Portal (Web Form)</a:t>
            </a:r>
            <a:endParaRPr/>
          </a:p>
          <a:p>
            <a:pPr indent="-342900" lvl="2" marL="1371600" rtl="0" algn="l">
              <a:lnSpc>
                <a:spcPct val="95000"/>
              </a:lnSpc>
              <a:spcBef>
                <a:spcPts val="630"/>
              </a:spcBef>
              <a:spcAft>
                <a:spcPts val="0"/>
              </a:spcAft>
              <a:buSzPts val="1800"/>
              <a:buChar char="•"/>
            </a:pPr>
            <a:r>
              <a:rPr lang="en-US"/>
              <a:t>Mapping (EDI &amp; other formats &lt;-&gt; XML)</a:t>
            </a:r>
            <a:endParaRPr/>
          </a:p>
          <a:p>
            <a:pPr indent="-342900" lvl="3" marL="1828800" rtl="0" algn="l">
              <a:lnSpc>
                <a:spcPct val="75000"/>
              </a:lnSpc>
              <a:spcBef>
                <a:spcPts val="540"/>
              </a:spcBef>
              <a:spcAft>
                <a:spcPts val="0"/>
              </a:spcAft>
              <a:buSzPts val="1800"/>
              <a:buChar char="–"/>
            </a:pPr>
            <a:r>
              <a:rPr lang="en-US"/>
              <a:t>Handle EDI changes by trading partners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g288b828dd5a_0_0"/>
          <p:cNvSpPr txBox="1"/>
          <p:nvPr>
            <p:ph type="title"/>
          </p:nvPr>
        </p:nvSpPr>
        <p:spPr>
          <a:xfrm>
            <a:off x="914400" y="609600"/>
            <a:ext cx="7543800" cy="1143000"/>
          </a:xfrm>
          <a:prstGeom prst="rect">
            <a:avLst/>
          </a:prstGeom>
          <a:noFill/>
          <a:ln>
            <a:noFill/>
          </a:ln>
        </p:spPr>
        <p:txBody>
          <a:bodyPr anchorCtr="0" anchor="ctr" bIns="45700" lIns="91425" spcFirstLastPara="1" rIns="91425" wrap="square" tIns="45700">
            <a:noAutofit/>
          </a:bodyPr>
          <a:lstStyle/>
          <a:p>
            <a:pPr indent="0" lvl="0" marL="0" rtl="0" algn="l">
              <a:lnSpc>
                <a:spcPct val="85000"/>
              </a:lnSpc>
              <a:spcBef>
                <a:spcPts val="0"/>
              </a:spcBef>
              <a:spcAft>
                <a:spcPts val="0"/>
              </a:spcAft>
              <a:buSzPts val="1400"/>
              <a:buNone/>
            </a:pPr>
            <a:r>
              <a:rPr lang="en-US"/>
              <a:t>What changes are required?</a:t>
            </a:r>
            <a:endParaRPr/>
          </a:p>
        </p:txBody>
      </p:sp>
      <p:sp>
        <p:nvSpPr>
          <p:cNvPr id="112" name="Google Shape;112;g288b828dd5a_0_0"/>
          <p:cNvSpPr txBox="1"/>
          <p:nvPr>
            <p:ph idx="1" type="body"/>
          </p:nvPr>
        </p:nvSpPr>
        <p:spPr>
          <a:xfrm>
            <a:off x="914400" y="2286000"/>
            <a:ext cx="7543800" cy="3657600"/>
          </a:xfrm>
          <a:prstGeom prst="rect">
            <a:avLst/>
          </a:prstGeom>
          <a:noFill/>
          <a:ln>
            <a:noFill/>
          </a:ln>
        </p:spPr>
        <p:txBody>
          <a:bodyPr anchorCtr="0" anchor="t" bIns="45700" lIns="91425" spcFirstLastPara="1" rIns="91425" wrap="square" tIns="45700">
            <a:noAutofit/>
          </a:bodyPr>
          <a:lstStyle/>
          <a:p>
            <a:pPr indent="-457200" lvl="0" marL="457200" rtl="0" algn="l">
              <a:lnSpc>
                <a:spcPct val="100000"/>
              </a:lnSpc>
              <a:spcBef>
                <a:spcPts val="1080"/>
              </a:spcBef>
              <a:spcAft>
                <a:spcPts val="0"/>
              </a:spcAft>
              <a:buSzPts val="1800"/>
              <a:buChar char="•"/>
            </a:pPr>
            <a:r>
              <a:rPr lang="en-US"/>
              <a:t>Sales Order Import and Sales Order Export are still used in the same manner.</a:t>
            </a:r>
            <a:endParaRPr/>
          </a:p>
          <a:p>
            <a:pPr indent="-457200" lvl="0" marL="457200" rtl="0" algn="l">
              <a:lnSpc>
                <a:spcPct val="100000"/>
              </a:lnSpc>
              <a:spcBef>
                <a:spcPts val="1080"/>
              </a:spcBef>
              <a:spcAft>
                <a:spcPts val="0"/>
              </a:spcAft>
              <a:buSzPts val="1800"/>
              <a:buChar char="•"/>
            </a:pPr>
            <a:r>
              <a:rPr lang="en-US"/>
              <a:t>You can still receive email notifications.</a:t>
            </a:r>
            <a:endParaRPr/>
          </a:p>
          <a:p>
            <a:pPr indent="-457200" lvl="0" marL="457200" rtl="0" algn="l">
              <a:lnSpc>
                <a:spcPct val="100000"/>
              </a:lnSpc>
              <a:spcBef>
                <a:spcPts val="1080"/>
              </a:spcBef>
              <a:spcAft>
                <a:spcPts val="0"/>
              </a:spcAft>
              <a:buSzPts val="1800"/>
              <a:buChar char="•"/>
            </a:pPr>
            <a:r>
              <a:rPr lang="en-US"/>
              <a:t>Extra data can be stored in Attributes instead of or in addition to Notes.</a:t>
            </a:r>
            <a:endParaRPr/>
          </a:p>
          <a:p>
            <a:pPr indent="0" lvl="0" marL="0" rtl="0" algn="l">
              <a:lnSpc>
                <a:spcPct val="100000"/>
              </a:lnSpc>
              <a:spcBef>
                <a:spcPts val="1080"/>
              </a:spcBef>
              <a:spcAft>
                <a:spcPts val="0"/>
              </a:spcAft>
              <a:buSzPts val="18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g288b828dd5a_0_6"/>
          <p:cNvSpPr txBox="1"/>
          <p:nvPr>
            <p:ph type="title"/>
          </p:nvPr>
        </p:nvSpPr>
        <p:spPr>
          <a:xfrm>
            <a:off x="914400" y="316636"/>
            <a:ext cx="7543800" cy="908482"/>
          </a:xfrm>
          <a:prstGeom prst="rect">
            <a:avLst/>
          </a:prstGeom>
          <a:noFill/>
          <a:ln>
            <a:noFill/>
          </a:ln>
        </p:spPr>
        <p:txBody>
          <a:bodyPr anchorCtr="0" anchor="ctr" bIns="45700" lIns="91425" spcFirstLastPara="1" rIns="91425" wrap="square" tIns="45700">
            <a:noAutofit/>
          </a:bodyPr>
          <a:lstStyle/>
          <a:p>
            <a:pPr indent="0" lvl="0" marL="0" rtl="0" algn="l">
              <a:lnSpc>
                <a:spcPct val="85000"/>
              </a:lnSpc>
              <a:spcBef>
                <a:spcPts val="0"/>
              </a:spcBef>
              <a:spcAft>
                <a:spcPts val="0"/>
              </a:spcAft>
              <a:buSzPts val="1400"/>
              <a:buNone/>
            </a:pPr>
            <a:r>
              <a:rPr lang="en-US"/>
              <a:t>What are the benefits of ESS?</a:t>
            </a:r>
            <a:endParaRPr/>
          </a:p>
        </p:txBody>
      </p:sp>
      <p:sp>
        <p:nvSpPr>
          <p:cNvPr id="119" name="Google Shape;119;g288b828dd5a_0_6"/>
          <p:cNvSpPr txBox="1"/>
          <p:nvPr>
            <p:ph idx="1" type="body"/>
          </p:nvPr>
        </p:nvSpPr>
        <p:spPr>
          <a:xfrm>
            <a:off x="914400" y="1510475"/>
            <a:ext cx="8026500" cy="4814100"/>
          </a:xfrm>
          <a:prstGeom prst="rect">
            <a:avLst/>
          </a:prstGeom>
          <a:noFill/>
          <a:ln>
            <a:noFill/>
          </a:ln>
        </p:spPr>
        <p:txBody>
          <a:bodyPr anchorCtr="0" anchor="t" bIns="45700" lIns="91425" spcFirstLastPara="1" rIns="91425" wrap="square" tIns="45700">
            <a:noAutofit/>
          </a:bodyPr>
          <a:lstStyle/>
          <a:p>
            <a:pPr indent="-457200" lvl="0" marL="457200" rtl="0" algn="l">
              <a:lnSpc>
                <a:spcPct val="100000"/>
              </a:lnSpc>
              <a:spcBef>
                <a:spcPts val="1080"/>
              </a:spcBef>
              <a:spcAft>
                <a:spcPts val="0"/>
              </a:spcAft>
              <a:buSzPts val="1800"/>
              <a:buChar char="●"/>
            </a:pPr>
            <a:r>
              <a:rPr lang="en-US"/>
              <a:t>Unassigned EDI data is stored in Attributes that can be returned in the outbound documents.</a:t>
            </a:r>
            <a:endParaRPr/>
          </a:p>
          <a:p>
            <a:pPr indent="-457200" lvl="0" marL="457200" rtl="0" algn="l">
              <a:lnSpc>
                <a:spcPct val="100000"/>
              </a:lnSpc>
              <a:spcBef>
                <a:spcPts val="1080"/>
              </a:spcBef>
              <a:spcAft>
                <a:spcPts val="0"/>
              </a:spcAft>
              <a:buSzPts val="1800"/>
              <a:buChar char="●"/>
            </a:pPr>
            <a:r>
              <a:rPr lang="en-US"/>
              <a:t>You are not required to maintain an EDI server and the software.</a:t>
            </a:r>
            <a:endParaRPr/>
          </a:p>
          <a:p>
            <a:pPr indent="-342900" lvl="0" marL="457200" rtl="0" algn="l">
              <a:lnSpc>
                <a:spcPct val="100000"/>
              </a:lnSpc>
              <a:spcBef>
                <a:spcPts val="1080"/>
              </a:spcBef>
              <a:spcAft>
                <a:spcPts val="0"/>
              </a:spcAft>
              <a:buSzPts val="1800"/>
              <a:buChar char="●"/>
            </a:pPr>
            <a:r>
              <a:rPr lang="en-US"/>
              <a:t>Transactions are more visible through the SPS Fulfillment Monitor.</a:t>
            </a:r>
            <a:endParaRPr/>
          </a:p>
          <a:p>
            <a:pPr indent="-342900" lvl="1" marL="914400" rtl="0" algn="l">
              <a:lnSpc>
                <a:spcPct val="100000"/>
              </a:lnSpc>
              <a:spcBef>
                <a:spcPts val="0"/>
              </a:spcBef>
              <a:spcAft>
                <a:spcPts val="0"/>
              </a:spcAft>
              <a:buSzPts val="1800"/>
              <a:buChar char="○"/>
            </a:pPr>
            <a:r>
              <a:rPr lang="en-US"/>
              <a:t>Exceptions can be processed through the Fulfilment portal.</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g28886765493_0_0"/>
          <p:cNvSpPr txBox="1"/>
          <p:nvPr>
            <p:ph type="title"/>
          </p:nvPr>
        </p:nvSpPr>
        <p:spPr>
          <a:xfrm>
            <a:off x="903200" y="195000"/>
            <a:ext cx="7543800" cy="970500"/>
          </a:xfrm>
          <a:prstGeom prst="rect">
            <a:avLst/>
          </a:prstGeom>
          <a:noFill/>
          <a:ln>
            <a:noFill/>
          </a:ln>
        </p:spPr>
        <p:txBody>
          <a:bodyPr anchorCtr="0" anchor="ctr" bIns="45700" lIns="91425" spcFirstLastPara="1" rIns="91425" wrap="square" tIns="45700">
            <a:noAutofit/>
          </a:bodyPr>
          <a:lstStyle/>
          <a:p>
            <a:pPr indent="0" lvl="0" marL="0" rtl="0" algn="l">
              <a:lnSpc>
                <a:spcPct val="85000"/>
              </a:lnSpc>
              <a:spcBef>
                <a:spcPts val="0"/>
              </a:spcBef>
              <a:spcAft>
                <a:spcPts val="0"/>
              </a:spcAft>
              <a:buSzPts val="1400"/>
              <a:buNone/>
            </a:pPr>
            <a:r>
              <a:rPr lang="en-US"/>
              <a:t>Attributes</a:t>
            </a:r>
            <a:endParaRPr/>
          </a:p>
        </p:txBody>
      </p:sp>
      <p:pic>
        <p:nvPicPr>
          <p:cNvPr id="126" name="Google Shape;126;g28886765493_0_0"/>
          <p:cNvPicPr preferRelativeResize="0"/>
          <p:nvPr/>
        </p:nvPicPr>
        <p:blipFill rotWithShape="1">
          <a:blip r:embed="rId3">
            <a:alphaModFix/>
          </a:blip>
          <a:srcRect b="0" l="0" r="0" t="0"/>
          <a:stretch/>
        </p:blipFill>
        <p:spPr>
          <a:xfrm>
            <a:off x="959200" y="1262338"/>
            <a:ext cx="7543800" cy="54387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id="132" name="Google Shape;132;p14"/>
          <p:cNvPicPr preferRelativeResize="0"/>
          <p:nvPr/>
        </p:nvPicPr>
        <p:blipFill rotWithShape="1">
          <a:blip r:embed="rId3">
            <a:alphaModFix/>
          </a:blip>
          <a:srcRect b="0" l="0" r="0" t="0"/>
          <a:stretch/>
        </p:blipFill>
        <p:spPr>
          <a:xfrm>
            <a:off x="322389" y="1249507"/>
            <a:ext cx="6346892" cy="4567839"/>
          </a:xfrm>
          <a:prstGeom prst="rect">
            <a:avLst/>
          </a:prstGeom>
          <a:noFill/>
          <a:ln>
            <a:noFill/>
          </a:ln>
        </p:spPr>
      </p:pic>
      <p:pic>
        <p:nvPicPr>
          <p:cNvPr id="133" name="Google Shape;133;p14"/>
          <p:cNvPicPr preferRelativeResize="0"/>
          <p:nvPr/>
        </p:nvPicPr>
        <p:blipFill rotWithShape="1">
          <a:blip r:embed="rId4">
            <a:alphaModFix/>
          </a:blip>
          <a:srcRect b="0" l="0" r="0" t="0"/>
          <a:stretch/>
        </p:blipFill>
        <p:spPr>
          <a:xfrm>
            <a:off x="2527473" y="2709364"/>
            <a:ext cx="6024516" cy="4027348"/>
          </a:xfrm>
          <a:prstGeom prst="rect">
            <a:avLst/>
          </a:prstGeom>
          <a:noFill/>
          <a:ln>
            <a:noFill/>
          </a:ln>
        </p:spPr>
      </p:pic>
      <p:pic>
        <p:nvPicPr>
          <p:cNvPr id="134" name="Google Shape;134;p14"/>
          <p:cNvPicPr preferRelativeResize="0"/>
          <p:nvPr/>
        </p:nvPicPr>
        <p:blipFill rotWithShape="1">
          <a:blip r:embed="rId5">
            <a:alphaModFix/>
          </a:blip>
          <a:srcRect b="0" l="0" r="0" t="0"/>
          <a:stretch/>
        </p:blipFill>
        <p:spPr>
          <a:xfrm>
            <a:off x="4502638" y="4357488"/>
            <a:ext cx="4641362" cy="2500512"/>
          </a:xfrm>
          <a:prstGeom prst="rect">
            <a:avLst/>
          </a:prstGeom>
          <a:noFill/>
          <a:ln>
            <a:noFill/>
          </a:ln>
        </p:spPr>
      </p:pic>
      <p:sp>
        <p:nvSpPr>
          <p:cNvPr id="135" name="Google Shape;135;p14"/>
          <p:cNvSpPr txBox="1"/>
          <p:nvPr>
            <p:ph type="title"/>
          </p:nvPr>
        </p:nvSpPr>
        <p:spPr>
          <a:xfrm>
            <a:off x="904126" y="106507"/>
            <a:ext cx="7543800" cy="934147"/>
          </a:xfrm>
          <a:prstGeom prst="rect">
            <a:avLst/>
          </a:prstGeom>
          <a:noFill/>
          <a:ln>
            <a:noFill/>
          </a:ln>
        </p:spPr>
        <p:txBody>
          <a:bodyPr anchorCtr="0" anchor="ctr" bIns="45700" lIns="91425" spcFirstLastPara="1" rIns="91425" wrap="square" tIns="45700">
            <a:noAutofit/>
          </a:bodyPr>
          <a:lstStyle/>
          <a:p>
            <a:pPr indent="0" lvl="0" marL="0" rtl="0" algn="l">
              <a:lnSpc>
                <a:spcPct val="85000"/>
              </a:lnSpc>
              <a:spcBef>
                <a:spcPts val="0"/>
              </a:spcBef>
              <a:spcAft>
                <a:spcPts val="0"/>
              </a:spcAft>
              <a:buSzPts val="1400"/>
              <a:buNone/>
            </a:pPr>
            <a:r>
              <a:rPr lang="en-US"/>
              <a:t>EDI Attribute sample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g28886765493_0_8"/>
          <p:cNvSpPr txBox="1"/>
          <p:nvPr>
            <p:ph type="title"/>
          </p:nvPr>
        </p:nvSpPr>
        <p:spPr>
          <a:xfrm>
            <a:off x="948025" y="224125"/>
            <a:ext cx="7543800" cy="918900"/>
          </a:xfrm>
          <a:prstGeom prst="rect">
            <a:avLst/>
          </a:prstGeom>
          <a:noFill/>
          <a:ln>
            <a:noFill/>
          </a:ln>
        </p:spPr>
        <p:txBody>
          <a:bodyPr anchorCtr="0" anchor="ctr" bIns="45700" lIns="91425" spcFirstLastPara="1" rIns="91425" wrap="square" tIns="45700">
            <a:noAutofit/>
          </a:bodyPr>
          <a:lstStyle/>
          <a:p>
            <a:pPr indent="0" lvl="0" marL="0" rtl="0" algn="l">
              <a:lnSpc>
                <a:spcPct val="85000"/>
              </a:lnSpc>
              <a:spcBef>
                <a:spcPts val="0"/>
              </a:spcBef>
              <a:spcAft>
                <a:spcPts val="0"/>
              </a:spcAft>
              <a:buSzPts val="1400"/>
              <a:buNone/>
            </a:pPr>
            <a:r>
              <a:rPr lang="en-US"/>
              <a:t>SPS Fulfillment Monitor</a:t>
            </a:r>
            <a:endParaRPr/>
          </a:p>
        </p:txBody>
      </p:sp>
      <p:pic>
        <p:nvPicPr>
          <p:cNvPr id="142" name="Google Shape;142;g28886765493_0_8"/>
          <p:cNvPicPr preferRelativeResize="0"/>
          <p:nvPr/>
        </p:nvPicPr>
        <p:blipFill rotWithShape="1">
          <a:blip r:embed="rId3">
            <a:alphaModFix/>
          </a:blip>
          <a:srcRect b="0" l="0" r="0" t="0"/>
          <a:stretch/>
        </p:blipFill>
        <p:spPr>
          <a:xfrm>
            <a:off x="399100" y="1378300"/>
            <a:ext cx="8744900" cy="503016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Introducing A Speaker">
  <a:themeElements>
    <a:clrScheme name="Introducing A Speaker 1">
      <a:dk1>
        <a:srgbClr val="F1B60F"/>
      </a:dk1>
      <a:lt1>
        <a:srgbClr val="FFFFFF"/>
      </a:lt1>
      <a:dk2>
        <a:srgbClr val="115606"/>
      </a:dk2>
      <a:lt2>
        <a:srgbClr val="F1B60F"/>
      </a:lt2>
      <a:accent1>
        <a:srgbClr val="CC9900"/>
      </a:accent1>
      <a:accent2>
        <a:srgbClr val="000000"/>
      </a:accent2>
      <a:accent3>
        <a:srgbClr val="AAB4AA"/>
      </a:accent3>
      <a:accent4>
        <a:srgbClr val="DADADA"/>
      </a:accent4>
      <a:accent5>
        <a:srgbClr val="E2CAAA"/>
      </a:accent5>
      <a:accent6>
        <a:srgbClr val="000000"/>
      </a:accent6>
      <a:hlink>
        <a:srgbClr val="FF6600"/>
      </a:hlink>
      <a:folHlink>
        <a:srgbClr val="DC5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2000-10-19T07:07:27Z</dcterms:created>
  <dc:creator>Edward M. Kwang</dc:creator>
</cp:coreProperties>
</file>