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236075"/>
  <p:embeddedFontLs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Mdo32DYBkDaINH8IGTo+2o0p+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3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PGN file is for Report Desk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The BMP file is for Elliott Laser Form Designer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The 01 folder imply company 01.  If the COMPADDR.PNG exist in there, then Statement will use it. Otherwise, it use the one in the Logo folder.</a:t>
            </a:r>
            <a:endParaRPr dirty="0"/>
          </a:p>
        </p:txBody>
      </p:sp>
      <p:sp>
        <p:nvSpPr>
          <p:cNvPr id="193" name="Google Shape;193;p16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7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Anybody know why defer processing cannot support printing to a physical printer?</a:t>
            </a:r>
            <a:endParaRPr dirty="0"/>
          </a:p>
        </p:txBody>
      </p:sp>
      <p:sp>
        <p:nvSpPr>
          <p:cNvPr id="242" name="Google Shape;242;p23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27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27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icon color – Red means it is hot.  There are document notes defined.</a:t>
            </a: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Elliott user SUPERVISOR always has the right. In addition user EMK, ROGER and JIM has the right to define document note.</a:t>
            </a:r>
            <a:endParaRPr dirty="0"/>
          </a:p>
        </p:txBody>
      </p:sp>
      <p:sp>
        <p:nvSpPr>
          <p:cNvPr id="134" name="Google Shape;134;p7:notes"/>
          <p:cNvSpPr txBox="1">
            <a:spLocks noGrp="1"/>
          </p:cNvSpPr>
          <p:nvPr>
            <p:ph type="sldNum" idx="12"/>
          </p:nvPr>
        </p:nvSpPr>
        <p:spPr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8.6 Other Features (1)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Edward M. Kwang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Has Right vs No Right to Modify Someone Else’s Doc Note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885315"/>
            <a:ext cx="5295900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8100" y="2474595"/>
            <a:ext cx="52959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 Notes Icon 8.6 vs 8.5</a:t>
            </a:r>
            <a:endParaRPr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63600"/>
            <a:ext cx="60388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110" y="2200275"/>
            <a:ext cx="60388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Notes Summary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1"/>
          </p:nvPr>
        </p:nvSpPr>
        <p:spPr>
          <a:xfrm>
            <a:off x="894080" y="990600"/>
            <a:ext cx="7543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Document Notes is an extension of the existing Elliott Note function.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When no master record is identified: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In Elliott 8.5 – the note button is disabled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In Elliott 8.6 – you can bring up doc note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can define a list of users who have the right to create document notes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Or you can let all users create doc notes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To modify or delete other’s doc notes subject to Supervisory relationship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of Document Notes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dirty="0"/>
              <a:t>You will learn</a:t>
            </a:r>
          </a:p>
          <a:p>
            <a:pPr marL="647700" indent="-457200">
              <a:spcBef>
                <a:spcPts val="0"/>
              </a:spcBef>
              <a:buSzPts val="3000"/>
            </a:pPr>
            <a:r>
              <a:rPr lang="en-US" dirty="0"/>
              <a:t>How to write sample document notes.</a:t>
            </a:r>
          </a:p>
          <a:p>
            <a:pPr marL="647700" indent="-457200">
              <a:spcBef>
                <a:spcPts val="0"/>
              </a:spcBef>
              <a:buSzPts val="3000"/>
            </a:pPr>
            <a:r>
              <a:rPr lang="en-US" dirty="0"/>
              <a:t>What if you need better editing?  Copy &amp; Paste Feature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A/R Statement – Report Desk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914400" y="1905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A/R Statement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PDF PostOffice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Report Desk (a specialized version)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Both of them are not user modifiable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Can be customized by Netcellent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Report Desk format is more attractive because of using different fonts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181915"/>
            <a:ext cx="7477126" cy="461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61368"/>
            <a:ext cx="6477002" cy="210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1" y="25400"/>
            <a:ext cx="6705599" cy="46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718050"/>
            <a:ext cx="80010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Fixed vs. User Definable Pick Ticket</a:t>
            </a:r>
            <a:endParaRPr/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00"/>
            <a:ext cx="4347003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861" y="1872917"/>
            <a:ext cx="4362554" cy="4527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1905000" y="709319"/>
            <a:ext cx="5638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lines minimum vs 1 line</a:t>
            </a:r>
            <a:endParaRPr/>
          </a:p>
          <a:p>
            <a:pPr marL="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Fixed format vs user definable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KB – Expanded Laser Pick Ticket</a:t>
            </a:r>
            <a:endParaRPr/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1000760"/>
            <a:ext cx="8077200" cy="576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Attribute Enhancement</a:t>
            </a: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Free Form Date Entry Field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8.5 – Calendar Date Selector Only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8.6 – Calendar Selector or Free Form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Notes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919480" y="16002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Purpose: For employees or supervisors to document procedures for each task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What happens if only one person knows how to do a certain thing?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Location of NOTE.BTR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&lt;ElliottRoot&gt;\Note.btr – Doc Notes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&lt;ElliottRoot&gt;\Data\Note.btr – Regular Notes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Doc Notes are shared with all companies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8.5 vs 8.6 Attribute Date Field</a:t>
            </a:r>
            <a:endParaRPr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981200"/>
            <a:ext cx="44380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1987" y="1981200"/>
            <a:ext cx="4515814" cy="347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390206" y="5786735"/>
            <a:ext cx="381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8.5 Date field is grey out &amp; must use date selector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4551987" y="5778714"/>
            <a:ext cx="418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8.6 date field is free form with date selector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00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KB on 8.6 Date Free-Form Entry</a:t>
            </a:r>
            <a:endParaRPr/>
          </a:p>
        </p:txBody>
      </p:sp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75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978568" y="762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Supports Various Conventions</a:t>
            </a: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1"/>
          </p:nvPr>
        </p:nvSpPr>
        <p:spPr>
          <a:xfrm>
            <a:off x="986589" y="778042"/>
            <a:ext cx="7543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 6-digit date in the form of MMDDYY. When leaving the field, it will be reformatted to MM/DD/YYYY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An 8-digit date in the form of MMDDYYYY. When leaving the field, it will be reformatted to MM/DD/YYYY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 date entered as M/D/Y, where the month and day can be 1 or 2 digits and the year can be 1 to 4 digits.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 date entered as M.D.Y, where the month and day can be 1 or 2 digits and the year can be 1 to 4 digits.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Examples: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010120 would be converted to 01/01/2020.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01012020 would likewise be converted to 01/01/2020.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1120 would cause an error -- it would not convert to 01/01/2020.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112020 would convert to 11/20/2020 -- it would not convert to 1/12/2020.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1/1/20 would convert to 01/01/2020.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1.1.20 would convert to 01/01/2020.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/>
              <a:t>1 1 20 would convert to 01/01/2020.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Invoice Printing Defer Processing</a:t>
            </a: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7543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This can be a significant feature for users who print invoices by batch.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biggest issue is to support PDF PostOffice through defer.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What if there’s no email address to send?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Print a hard copy to the printer for mailing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Defer does not support printing to a printer.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ToBePrinted Folder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862764" y="228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ToBePrinted Folder</a:t>
            </a:r>
            <a:endParaRPr/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39" y="1139491"/>
            <a:ext cx="9010650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KB on Defer &amp; PDF PostOffice</a:t>
            </a:r>
            <a:endParaRPr/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67" y="1447800"/>
            <a:ext cx="8446065" cy="531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926432" y="3048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Date Cutoff: 2030 -&gt; 2050</a:t>
            </a:r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body" idx="1"/>
          </p:nvPr>
        </p:nvSpPr>
        <p:spPr>
          <a:xfrm>
            <a:off x="926432" y="1143000"/>
            <a:ext cx="7543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In Elliott 8.5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12/31/30 is the last date -&gt; 12/31/2030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1/1/31 will be converted to 1/1/1931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was due to the Payroll module having a birthday field.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designed was in 1999.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In Elliott 8.6, the cutoff is changed to 50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12/31/50 is the last date -&gt; 12/31/2050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1/1/51 is the first date -&gt; 1/1/1951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Payroll module birthday supports entering 8-digit dates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Words of Caution</a:t>
            </a:r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543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In general, you can run 8.5 &amp; 8.6 side-by-side.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But if you enter a date between 1/1/2031 – 12/31/2050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Do not use both 8.5 and 8.6 side by side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8.5 will get confused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Only use 8.6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vs Regular Notes Icon</a:t>
            </a:r>
            <a:endParaRPr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" y="1188720"/>
            <a:ext cx="60388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150" y="2276475"/>
            <a:ext cx="60388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914400" y="243451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Name - ARCUSMNT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066800"/>
            <a:ext cx="5719763" cy="556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00100" y="228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vs Regular Notes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05075"/>
            <a:ext cx="5295900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1026160"/>
            <a:ext cx="52959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Security in Global Setup</a:t>
            </a: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75" y="1666875"/>
            <a:ext cx="60388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305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Who Can Create Doc Notes</a:t>
            </a:r>
            <a:br>
              <a:rPr lang="en-US"/>
            </a:br>
            <a:r>
              <a:rPr lang="en-US" sz="2000"/>
              <a:t>Global Setup -&gt; System -&gt; Company Specialized Control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1895475"/>
            <a:ext cx="60388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4495800"/>
            <a:ext cx="454342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Supervisory Relationship</a:t>
            </a:r>
            <a:br>
              <a:rPr lang="en-US"/>
            </a:br>
            <a:r>
              <a:rPr lang="en-US" sz="2400"/>
              <a:t>Allow to Delete or Modify Someone Else’s Notes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227" y="2072997"/>
            <a:ext cx="5503545" cy="417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Has Right to Create &amp; Delete Doc Notes</a:t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12" y="1772920"/>
            <a:ext cx="64293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On-screen Show (4:3)</PresentationFormat>
  <Paragraphs>106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Tahoma</vt:lpstr>
      <vt:lpstr>Introducing A Speaker</vt:lpstr>
      <vt:lpstr>Elliott 8.6 Other Features (1)</vt:lpstr>
      <vt:lpstr>Document Notes</vt:lpstr>
      <vt:lpstr>Document vs Regular Notes Icon</vt:lpstr>
      <vt:lpstr>Task Name - ARCUSMNT</vt:lpstr>
      <vt:lpstr>Document vs Regular Notes</vt:lpstr>
      <vt:lpstr>Note Security in Global Setup</vt:lpstr>
      <vt:lpstr>User Who Can Create Doc Notes Global Setup -&gt; System -&gt; Company Specialized Control</vt:lpstr>
      <vt:lpstr>Supervisory Relationship Allow to Delete or Modify Someone Else’s Notes</vt:lpstr>
      <vt:lpstr>Has Right to Create &amp; Delete Doc Notes</vt:lpstr>
      <vt:lpstr>Has Right vs No Right to Modify Someone Else’s Doc Note</vt:lpstr>
      <vt:lpstr>Doc Notes Icon 8.6 vs 8.5</vt:lpstr>
      <vt:lpstr>Document Notes Summary</vt:lpstr>
      <vt:lpstr>Demo of Document Notes</vt:lpstr>
      <vt:lpstr>A/R Statement – Report Desk</vt:lpstr>
      <vt:lpstr>PowerPoint Presentation</vt:lpstr>
      <vt:lpstr>PowerPoint Presentation</vt:lpstr>
      <vt:lpstr>Fixed vs. User Definable Pick Ticket</vt:lpstr>
      <vt:lpstr>KB – Expanded Laser Pick Ticket</vt:lpstr>
      <vt:lpstr>Attribute Enhancement</vt:lpstr>
      <vt:lpstr>8.5 vs 8.6 Attribute Date Field</vt:lpstr>
      <vt:lpstr>KB on 8.6 Date Free-Form Entry</vt:lpstr>
      <vt:lpstr>Supports Various Conventions</vt:lpstr>
      <vt:lpstr>Invoice Printing Defer Processing</vt:lpstr>
      <vt:lpstr>ToBePrinted Folder</vt:lpstr>
      <vt:lpstr>KB on Defer &amp; PDF PostOffice</vt:lpstr>
      <vt:lpstr>Date Cutoff: 2030 -&gt; 2050</vt:lpstr>
      <vt:lpstr>Words of Caution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Elliott 8.6 Other Features (1)</dc:title>
  <dc:creator>Edward M. Kwang</dc:creator>
  <cp:lastModifiedBy>Edwar M. Kwang</cp:lastModifiedBy>
  <cp:revision>1</cp:revision>
  <dcterms:created xsi:type="dcterms:W3CDTF">2000-10-19T07:07:27Z</dcterms:created>
  <dcterms:modified xsi:type="dcterms:W3CDTF">2023-10-14T21:57:33Z</dcterms:modified>
</cp:coreProperties>
</file>