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b47YxLqMcr+TrJ3GmmGDvU+r9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n-US" b="1" dirty="0"/>
              <a:t>While It’s not as important to keep 8.5 DDF updated, but it is still desirable. 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b="1" dirty="0"/>
              <a:t>If you know the answer, raise your hand first.  Anybody know why we don’t update DDF with 8.5 installation,</a:t>
            </a:r>
            <a:endParaRPr dirty="0"/>
          </a:p>
        </p:txBody>
      </p:sp>
      <p:sp>
        <p:nvSpPr>
          <p:cNvPr id="164" name="Google Shape;164;p11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If you know the answer, raise your hand.  The question is why Outlook 365 do not allow relay by default?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Two group of files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RD = Report Desk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dirty="0"/>
              <a:t>ES = Elliott Search (this was the name we use before we settle down on the name </a:t>
            </a:r>
            <a:r>
              <a:rPr lang="en-US" dirty="0" err="1"/>
              <a:t>PowerSearch</a:t>
            </a:r>
            <a:r>
              <a:rPr lang="en-US" dirty="0"/>
              <a:t>)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endParaRPr dirty="0"/>
          </a:p>
          <a:p>
            <a:pPr marL="0" indent="0">
              <a:spcBef>
                <a:spcPts val="547"/>
              </a:spcBef>
              <a:buClr>
                <a:srgbClr val="FF0000"/>
              </a:buClr>
              <a:buSzPts val="1800"/>
            </a:pPr>
            <a:r>
              <a:rPr lang="en-US" sz="1800" b="1" dirty="0">
                <a:solidFill>
                  <a:srgbClr val="FF0000"/>
                </a:solidFill>
              </a:rPr>
              <a:t>Look at the file that may end we B E and C. 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dirty="0"/>
              <a:t>B=Base (deliver by Netcellent), E = </a:t>
            </a:r>
            <a:r>
              <a:rPr lang="en-US" dirty="0" err="1"/>
              <a:t>Enahancement</a:t>
            </a:r>
            <a:r>
              <a:rPr lang="en-US" dirty="0"/>
              <a:t> (deliver by </a:t>
            </a:r>
            <a:r>
              <a:rPr lang="en-US" dirty="0" err="1"/>
              <a:t>Netcellent’s</a:t>
            </a:r>
            <a:r>
              <a:rPr lang="en-US" dirty="0"/>
              <a:t> Developer, including Netcellent), C=Customized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dirty="0"/>
              <a:t>	We deliver B, E and C the first time.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dirty="0"/>
              <a:t>	We do not update E &amp; C with future update.</a:t>
            </a:r>
            <a:endParaRPr dirty="0"/>
          </a:p>
          <a:p>
            <a:pPr marL="0" indent="0">
              <a:spcBef>
                <a:spcPts val="365"/>
              </a:spcBef>
              <a:buClr>
                <a:schemeClr val="dk1"/>
              </a:buClr>
              <a:buSzPts val="1200"/>
            </a:pPr>
            <a:r>
              <a:rPr lang="en-US" dirty="0"/>
              <a:t>	We do update B with future update if there are more report desk and power searches added by Netcellent.</a:t>
            </a:r>
            <a:endParaRPr dirty="0"/>
          </a:p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236" name="Google Shape;236;p22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DAT files stores setup information.  Sometime it is also used for locking control.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For example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APCTLFIL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ARCTLFIL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BMCTLFIL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COMPFIlE.DAT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CPCTLFIL.DAT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GLPRD*.DAT </a:t>
            </a:r>
            <a:endParaRPr/>
          </a:p>
        </p:txBody>
      </p:sp>
      <p:sp>
        <p:nvSpPr>
          <p:cNvPr id="243" name="Google Shape;243;p23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Ransomware works by encrypt your data.  If you want your data be decrypted, you need to make a request to them first.  Then they will do some marketing research on you and size your business, before making the demand on how many bitcoins are need to pay.  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For whatever reason, a lot these attackers are located in East Europe.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Just the one I know, there are 4 or 5 customers was attacked by ransomware.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The attack usually come as an attachment through the emails. If you open the attachment, and the attachment contains the attack codes, then you become the victim of the ransomware.</a:t>
            </a:r>
            <a:endParaRPr/>
          </a:p>
        </p:txBody>
      </p:sp>
      <p:sp>
        <p:nvSpPr>
          <p:cNvPr id="256" name="Google Shape;256;p25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2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Several days downtime.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Attack usually come through emails.</a:t>
            </a:r>
            <a:endParaRPr dirty="0"/>
          </a:p>
          <a:p>
            <a:pPr marL="0" indent="0">
              <a:spcBef>
                <a:spcPts val="365"/>
              </a:spcBef>
            </a:pP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Because DAT files usually are setup data and does not change so you can restore from your backup.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The only exception is the counter like next invoice number, order#, voucher#...etc. So this KB article show how you can figure that out.</a:t>
            </a:r>
            <a:endParaRPr dirty="0"/>
          </a:p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263" name="Google Shape;263;p26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It works.  But there are room for improvements</a:t>
            </a: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Anybody here using </a:t>
            </a:r>
            <a:r>
              <a:rPr lang="en-US" dirty="0" err="1"/>
              <a:t>Sendgrid</a:t>
            </a:r>
            <a:r>
              <a:rPr lang="en-US" dirty="0"/>
              <a:t> or similar email solution?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What’s your experience?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We find it less reliable, sometimes the email will go to junk mail folder (Gmail will do that, but not Outlook 365) -&gt; but this is unpredictable.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Sometime you may experience the email you send out with </a:t>
            </a:r>
            <a:r>
              <a:rPr lang="en-US" dirty="0" err="1"/>
              <a:t>Sendgrid</a:t>
            </a:r>
            <a:r>
              <a:rPr lang="en-US" dirty="0"/>
              <a:t> get blocked, that’s because the Email server you use is on an IP address. Other people share that server are sending out spam.  As a result, that IP address is black list, as a result, your email server is on the same IP, and you get black list too.  -&gt; The solution with </a:t>
            </a:r>
            <a:r>
              <a:rPr lang="en-US" dirty="0" err="1"/>
              <a:t>sendgrid</a:t>
            </a:r>
            <a:r>
              <a:rPr lang="en-US" dirty="0"/>
              <a:t> is you can allocate your own IP address, but it is a lot more expensive.  May not make sense if you don’t send out that many emails.</a:t>
            </a:r>
            <a:endParaRPr dirty="0"/>
          </a:p>
          <a:p>
            <a:pPr marL="0" indent="0">
              <a:spcBef>
                <a:spcPts val="365"/>
              </a:spcBef>
            </a:pP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Like many things in life, it is a trade off.  So for which email servers to use, it is also a trade off.  You can’t ask for reliability and convenient mass email at the same time.  If you don’t have that many mass email to send, I will just go with Outlook 365 and throttle it with 2 seconds delay.</a:t>
            </a:r>
            <a:endParaRPr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sz="2400" b="1"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3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3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8.6 Other Features (2)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Edward M. Kwang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914400" y="224589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DDF Files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910389" y="852237"/>
            <a:ext cx="7543800" cy="128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&lt;ElliottRoot&gt;\Bin86\DDF40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STDDDF &amp; possible custom DDF subfolders</a:t>
            </a: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64" y="2133600"/>
            <a:ext cx="84010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533400" y="3429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8.5/8.6 Installation &amp; DDF</a:t>
            </a: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914400" y="1485900"/>
            <a:ext cx="7543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New Installation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Both 8.5 and 8.6 will install DDF Files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Update Installation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8.6 installation updates DDF by default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Updating DDF files is very important for 8.6 because the using of relational engine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8.5 installation does not update DDF by default</a:t>
            </a:r>
            <a:endParaRPr/>
          </a:p>
          <a:p>
            <a:pPr marL="1143000" lvl="2" indent="-762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543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DDF Files Update Strategy</a:t>
            </a:r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914400" y="800100"/>
            <a:ext cx="7543800" cy="55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&lt;ElliottRoot&gt;Bin86\DDF40\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*.DDF: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Used by Elliott Transaction Engine by default</a:t>
            </a:r>
            <a:endParaRPr/>
          </a:p>
          <a:p>
            <a:pPr marL="1600200" lvl="3" indent="-228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/>
              <a:t>Elliott startup will cache this DDF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Update will override DDF here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STDDDF\*.DDF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Used by PSQL Relational Engine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Update will not override DDF here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Login SUPERVISOR will attempt to update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&lt;CUSTOM&gt;\*.DDF – Custom DDF folders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Manually Update DDF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930442" y="2286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Login to SUPERVISOR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946484" y="850232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Will attempt to update DDF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Copy ….\DDF40\*.DDF to DDF40\STDDDF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It may fail if PSQL is actively using the DDF files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Elliott users are using Report Desk or PowerSearch</a:t>
            </a:r>
            <a:endParaRPr/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884" y="4223586"/>
            <a:ext cx="73914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918411" y="3429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DDF Update Assumptions</a:t>
            </a: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7543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assume the person who installs Elliott 8.6 can login as Elliott SUPERVISOR.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SUPERVISOR has NTFS right to update &lt;ElliottRoot&gt;\Bin86\DDF40\STDDDF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SUPERVISOR will pick a time to login and update DDF when no one is using Elliott relational database activities.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DDF Update Fails?</a:t>
            </a:r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44000" cy="546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SUPERVISOR Cannot Update DDF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Use PSQL Monitor to find out which user or machine is opening the DDF files. Exit the user or machine.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Wait till evening when all Elliott Users are out.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If it still fails – Stop &amp; Start PSQL Engine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737937" y="228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I have to stop PSQL engine?</a:t>
            </a:r>
            <a:endParaRPr/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1" y="2509406"/>
            <a:ext cx="4323116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623" y="2509406"/>
            <a:ext cx="4318742" cy="4186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565484" y="847413"/>
            <a:ext cx="81534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BUTIL –STARBU &amp; -ENDBU in BAT File</a:t>
            </a:r>
            <a:endParaRPr/>
          </a:p>
          <a:p>
            <a:pPr marL="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Local path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(e.g. D:\ACCT\Elliott, not M:\Elliott)</a:t>
            </a:r>
            <a:endParaRPr/>
          </a:p>
          <a:p>
            <a:pPr marL="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DDF Files Date/Time become System Date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DDF in &lt;ElliottRoot&gt;\Bin86\DDF40</a:t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615315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9850" y="1685925"/>
            <a:ext cx="25717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533400" y="6015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of Custom DDF in Elliott</a:t>
            </a:r>
            <a:endParaRPr/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4460"/>
            <a:ext cx="9144000" cy="546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918411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Servers Setup in 8.5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914400" y="1066800"/>
            <a:ext cx="7543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There’s a default setup in EL850.CFG</a:t>
            </a:r>
            <a:endParaRPr/>
          </a:p>
          <a:p>
            <a:pPr marL="742950" lvl="1" indent="-285750" algn="l" rtl="0">
              <a:spcBef>
                <a:spcPts val="128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Does not work well for </a:t>
            </a:r>
            <a:r>
              <a:rPr lang="en-US" b="1"/>
              <a:t>Exchange on-line</a:t>
            </a:r>
            <a:r>
              <a:rPr lang="en-US"/>
              <a:t> or </a:t>
            </a:r>
            <a:r>
              <a:rPr lang="en-US" b="1"/>
              <a:t>Outlook 365</a:t>
            </a:r>
            <a:r>
              <a:rPr lang="en-US"/>
              <a:t> – </a:t>
            </a:r>
            <a:r>
              <a:rPr lang="en-US" sz="3200" u="sng">
                <a:solidFill>
                  <a:srgbClr val="FF0000"/>
                </a:solidFill>
              </a:rPr>
              <a:t>no relay by default</a:t>
            </a:r>
            <a:endParaRPr u="sng">
              <a:solidFill>
                <a:srgbClr val="FF0000"/>
              </a:solidFill>
            </a:endParaRPr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can work if you host your own email server (e.g. Exchange Server)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9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Configure your mail server to allow </a:t>
            </a:r>
            <a:r>
              <a:rPr lang="en-US" sz="2800" b="1"/>
              <a:t>relay</a:t>
            </a:r>
            <a:r>
              <a:rPr lang="en-US"/>
              <a:t>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Easy to setup in Elliott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can override default server by each Windows user login (user profile)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should use this method with Exchange on-line or Outlook 365.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>
            <a:spLocks noGrp="1"/>
          </p:cNvSpPr>
          <p:nvPr>
            <p:ph type="title"/>
          </p:nvPr>
        </p:nvSpPr>
        <p:spPr>
          <a:xfrm>
            <a:off x="1023937" y="213880"/>
            <a:ext cx="7543800" cy="70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Bin86\EL860.CFG</a:t>
            </a:r>
            <a:endParaRPr/>
          </a:p>
        </p:txBody>
      </p:sp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86066"/>
            <a:ext cx="6705599" cy="513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123757"/>
            <a:ext cx="28384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Installing 8.5 or 8.6 during The Day</a:t>
            </a: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7543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If you run Elliott from Network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No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If you run Elliott from Local Folder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is the suggested method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can install Elliott 8.5 during the day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Can you install Elliott 8.6 during the day?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It depends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May Need to update SY*.BTR in root folder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Similar to the DDF update issue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Could use BUTIL –STARBU &amp; ENDBU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Elliott RD &amp; PS Files in Root Folder</a:t>
            </a:r>
            <a:endParaRPr/>
          </a:p>
        </p:txBody>
      </p:sp>
      <p:pic>
        <p:nvPicPr>
          <p:cNvPr id="239" name="Google Shape;2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406821"/>
            <a:ext cx="5079476" cy="548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7543800" cy="69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 Files in DATA Folder</a:t>
            </a:r>
            <a:endParaRPr/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766379"/>
            <a:ext cx="6624638" cy="609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BTR vs DAT Files</a:t>
            </a:r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body" idx="1"/>
          </p:nvPr>
        </p:nvSpPr>
        <p:spPr>
          <a:xfrm>
            <a:off x="914400" y="990600"/>
            <a:ext cx="7543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BTR files are handled by PSQL Engine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No need for user’s NTFS right (PSQL setup)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Vast majority of Elliott Data files are BTR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DAT files are handled by OS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Elliott access DAT files like TXT files thru OS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User’s NTFS right to DAT files are required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could follow Elliott NTFS guideline to protect DATA from ransomware.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Except we can’t protect DAT files</a:t>
            </a:r>
            <a:endParaRPr/>
          </a:p>
          <a:p>
            <a:pPr marL="742950" lvl="1" indent="-1206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Ransomware Attack Is Real !</a:t>
            </a: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body" idx="1"/>
          </p:nvPr>
        </p:nvSpPr>
        <p:spPr>
          <a:xfrm>
            <a:off x="878840" y="1295400"/>
            <a:ext cx="7543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5/7/23 – San Bernardino County Police Department pay $1.1M to ransomware.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May 2021, Colonial Pipeline which operates the largest fuel pipeline in the United States, fell victim to ransomware attack and was forced to pay 75 Bitcoins ($4.4M at the time).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One of my customers was attacked and did not pay. Take several days to recover from backup.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Ransomware Attack Is Real !</a:t>
            </a:r>
            <a:endParaRPr/>
          </a:p>
        </p:txBody>
      </p:sp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9742"/>
            <a:ext cx="8153400" cy="575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Duplicate Invoice Number Issue</a:t>
            </a:r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54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Scenario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30 Packing Workstations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Invoices are print at packing workstation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Based on invoice log file, 3 orders were processed at exactly the same time.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Why does it happen?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OS caching delay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Solution is to convert DAT to BTR Files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8.6 Can Optionally Eliminate DAT Files</a:t>
            </a:r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9144000" cy="382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You Waiting For?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7543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Once you convert DAT to BTR files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need to upgrade to 8.6 web services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can no longer run Elliott 8.5 or previous version side by side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Wait till you feel comfortable with 8.6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Benefits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Protection against ransomware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Eliminate duplicate invoice number issue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914400" y="167941"/>
            <a:ext cx="7543800" cy="8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8.5 Email Setup for Outlook 365</a:t>
            </a:r>
            <a:endParaRPr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987091"/>
            <a:ext cx="4781550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7550" y="1859882"/>
            <a:ext cx="588645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 8.6 1</a:t>
            </a:r>
            <a:r>
              <a:rPr lang="en-US" baseline="30000"/>
              <a:t>st</a:t>
            </a:r>
            <a:r>
              <a:rPr lang="en-US"/>
              <a:t> Time on a Workstation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838200"/>
            <a:ext cx="5029200" cy="275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0979" y="3747751"/>
            <a:ext cx="5410200" cy="2965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4"/>
          <p:cNvCxnSpPr/>
          <p:nvPr/>
        </p:nvCxnSpPr>
        <p:spPr>
          <a:xfrm>
            <a:off x="2819400" y="3276600"/>
            <a:ext cx="1371600" cy="259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1" y="1179240"/>
            <a:ext cx="3505198" cy="153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3900" y="304800"/>
            <a:ext cx="8115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8.6 Allows up 3 to Email Servers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543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8.5 &amp; 8.6 Use Different Registry Settings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Scenario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Send Important emails through Outlook 365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Outlook 365 has good reputation</a:t>
            </a:r>
            <a:endParaRPr/>
          </a:p>
          <a:p>
            <a:pPr marL="1600200" lvl="3" indent="-228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/>
              <a:t>My email won’t go to the junk folder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But you can’t send more than 30 emails in 1 minute</a:t>
            </a:r>
            <a:endParaRPr/>
          </a:p>
          <a:p>
            <a:pPr marL="1600200" lvl="3" indent="-228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/>
              <a:t>We need to throttle it by 2 seconds delay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Send mass email through Sendgrid.com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Sending mass email without delay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597217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914400" y="129841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Servers Setup in 8.6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838200"/>
            <a:ext cx="4648200" cy="3343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6"/>
          <p:cNvCxnSpPr/>
          <p:nvPr/>
        </p:nvCxnSpPr>
        <p:spPr>
          <a:xfrm rot="10800000" flipH="1">
            <a:off x="5486400" y="4182058"/>
            <a:ext cx="838200" cy="107574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DDF Files &amp; Elliott 8.6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543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DDF = Database Definition Files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The schema for accessing PSQL database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Contains definition of Tables, Columns, Indexes…etc.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In &lt;ElliottRoot&gt;\Bin86\DDF40 Folder &amp; Subfolders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will cache DDF into memory upon start up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PSQL will open DDF for relational engine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609600" y="381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DDF Used by Elliott (Transactional Engine)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181100"/>
            <a:ext cx="7486650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DDF Used by PSQL Relational Engine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0"/>
            <a:ext cx="9144000" cy="363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1516</Words>
  <Application>Microsoft Office PowerPoint</Application>
  <PresentationFormat>On-screen Show (4:3)</PresentationFormat>
  <Paragraphs>171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Tahoma</vt:lpstr>
      <vt:lpstr>Introducing A Speaker</vt:lpstr>
      <vt:lpstr>Elliott 8.6 Other Features (2)</vt:lpstr>
      <vt:lpstr>Email Servers Setup in 8.5</vt:lpstr>
      <vt:lpstr>8.5 Email Setup for Outlook 365</vt:lpstr>
      <vt:lpstr>Run 8.6 1st Time on a Workstation</vt:lpstr>
      <vt:lpstr>8.6 Allows up 3 to Email Servers</vt:lpstr>
      <vt:lpstr>Email Servers Setup in 8.6</vt:lpstr>
      <vt:lpstr>DDF Files &amp; Elliott 8.6</vt:lpstr>
      <vt:lpstr>DDF Used by Elliott (Transactional Engine)</vt:lpstr>
      <vt:lpstr>DDF Used by PSQL Relational Engine</vt:lpstr>
      <vt:lpstr>Example of DDF Files</vt:lpstr>
      <vt:lpstr>Elliott 8.5/8.6 Installation &amp; DDF</vt:lpstr>
      <vt:lpstr>DDF Files Update Strategy</vt:lpstr>
      <vt:lpstr>When Login to SUPERVISOR</vt:lpstr>
      <vt:lpstr>DDF Update Assumptions</vt:lpstr>
      <vt:lpstr>What if DDF Update Fails?</vt:lpstr>
      <vt:lpstr>If SUPERVISOR Cannot Update DDF</vt:lpstr>
      <vt:lpstr>Do I have to stop PSQL engine?</vt:lpstr>
      <vt:lpstr>DDF in &lt;ElliottRoot&gt;\Bin86\DDF40</vt:lpstr>
      <vt:lpstr>Support of Custom DDF in Elliott</vt:lpstr>
      <vt:lpstr>Update Bin86\EL860.CFG</vt:lpstr>
      <vt:lpstr>Installing 8.5 or 8.6 during The Day</vt:lpstr>
      <vt:lpstr>Elliott RD &amp; PS Files in Root Folder</vt:lpstr>
      <vt:lpstr>DAT Files in DATA Folder</vt:lpstr>
      <vt:lpstr>BTR vs DAT Files</vt:lpstr>
      <vt:lpstr>Ransomware Attack Is Real !</vt:lpstr>
      <vt:lpstr>Ransomware Attack Is Real !</vt:lpstr>
      <vt:lpstr>Duplicate Invoice Number Issue</vt:lpstr>
      <vt:lpstr>8.6 Can Optionally Eliminate DAT Files</vt:lpstr>
      <vt:lpstr>What Are You Waiting For?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Elliott 8.6 Other Features (2)</dc:title>
  <dc:creator>Edward M. Kwang</dc:creator>
  <cp:lastModifiedBy>Edwar M. Kwang</cp:lastModifiedBy>
  <cp:revision>2</cp:revision>
  <cp:lastPrinted>2023-10-10T19:28:30Z</cp:lastPrinted>
  <dcterms:created xsi:type="dcterms:W3CDTF">2000-10-19T07:07:27Z</dcterms:created>
  <dcterms:modified xsi:type="dcterms:W3CDTF">2023-10-14T22:04:29Z</dcterms:modified>
</cp:coreProperties>
</file>