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10400" cy="9296400"/>
  <p:embeddedFontLs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kncIeddNqTksdoA4OsvjKHNW1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97256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90b4f8fe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g2890b4f8feb_1_13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 dirty="0"/>
          </a:p>
        </p:txBody>
      </p:sp>
      <p:sp>
        <p:nvSpPr>
          <p:cNvPr id="154" name="Google Shape;154;g2890b4f8feb_1_13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90b4f8feb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" name="Google Shape;161;g2890b4f8feb_1_25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62" name="Google Shape;162;g2890b4f8feb_1_25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90b4f8feb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g2890b4f8feb_1_30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70" name="Google Shape;170;g2890b4f8feb_1_30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90b4f8f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g2890b4f8feb_0_6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 dirty="0"/>
          </a:p>
        </p:txBody>
      </p:sp>
      <p:sp>
        <p:nvSpPr>
          <p:cNvPr id="178" name="Google Shape;178;g2890b4f8feb_0_6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90b4f8f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" name="Google Shape;184;g2890b4f8feb_0_12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 dirty="0"/>
          </a:p>
        </p:txBody>
      </p:sp>
      <p:sp>
        <p:nvSpPr>
          <p:cNvPr id="185" name="Google Shape;185;g2890b4f8feb_0_12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90b4f8fe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g2890b4f8feb_0_18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92" name="Google Shape;192;g2890b4f8feb_0_18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8f5e6ec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" name="Google Shape;104;g288f5e6ec89_0_0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05" name="Google Shape;105;g288f5e6ec89_0_0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8fdcbd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" name="Google Shape;111;g288fdcbd283_0_0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12" name="Google Shape;112;g288fdcbd283_0_0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18" name="Google Shape;1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90b4f8fe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g2890b4f8feb_1_1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26" name="Google Shape;126;g2890b4f8feb_1_1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33" name="Google Shape;1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90b4f8fe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g2890b4f8feb_1_8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40" name="Google Shape;140;g2890b4f8feb_1_8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46" name="Google Shape;1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2857500" y="342900"/>
            <a:ext cx="3657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4848225" y="2333625"/>
            <a:ext cx="533400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1000125" y="523875"/>
            <a:ext cx="5334000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689750" y="609600"/>
            <a:ext cx="776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Financial Statements Thru CSV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Roger Sueng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Vice President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890b4f8feb_1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1130150"/>
            <a:ext cx="7723124" cy="556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890b4f8feb_1_13"/>
          <p:cNvSpPr txBox="1">
            <a:spLocks noGrp="1"/>
          </p:cNvSpPr>
          <p:nvPr>
            <p:ph type="title"/>
          </p:nvPr>
        </p:nvSpPr>
        <p:spPr>
          <a:xfrm>
            <a:off x="800100" y="214046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View Financial Statement in Excel</a:t>
            </a:r>
            <a:endParaRPr/>
          </a:p>
        </p:txBody>
      </p:sp>
      <p:sp>
        <p:nvSpPr>
          <p:cNvPr id="158" name="Google Shape;158;g2890b4f8feb_1_13"/>
          <p:cNvSpPr/>
          <p:nvPr/>
        </p:nvSpPr>
        <p:spPr>
          <a:xfrm>
            <a:off x="817825" y="1576550"/>
            <a:ext cx="1448400" cy="384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890b4f8feb_1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313" y="1181100"/>
            <a:ext cx="7543800" cy="55285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890b4f8feb_1_25"/>
          <p:cNvSpPr txBox="1">
            <a:spLocks noGrp="1"/>
          </p:cNvSpPr>
          <p:nvPr>
            <p:ph type="title"/>
          </p:nvPr>
        </p:nvSpPr>
        <p:spPr>
          <a:xfrm>
            <a:off x="988313" y="82621"/>
            <a:ext cx="7543800" cy="91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Define 12 Months P&amp;L Statement</a:t>
            </a:r>
            <a:endParaRPr/>
          </a:p>
        </p:txBody>
      </p:sp>
      <p:sp>
        <p:nvSpPr>
          <p:cNvPr id="166" name="Google Shape;166;g2890b4f8feb_1_25"/>
          <p:cNvSpPr/>
          <p:nvPr/>
        </p:nvSpPr>
        <p:spPr>
          <a:xfrm>
            <a:off x="1054325" y="2217025"/>
            <a:ext cx="2867400" cy="236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2890b4f8feb_1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332" y="1443787"/>
            <a:ext cx="8037335" cy="532688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890b4f8feb_1_30"/>
          <p:cNvSpPr txBox="1">
            <a:spLocks noGrp="1"/>
          </p:cNvSpPr>
          <p:nvPr>
            <p:ph type="title"/>
          </p:nvPr>
        </p:nvSpPr>
        <p:spPr>
          <a:xfrm>
            <a:off x="800099" y="111302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View 12 Months P&amp;L in Excel</a:t>
            </a:r>
            <a:endParaRPr/>
          </a:p>
        </p:txBody>
      </p:sp>
      <p:sp>
        <p:nvSpPr>
          <p:cNvPr id="174" name="Google Shape;174;g2890b4f8feb_1_30"/>
          <p:cNvSpPr/>
          <p:nvPr/>
        </p:nvSpPr>
        <p:spPr>
          <a:xfrm>
            <a:off x="551800" y="1862300"/>
            <a:ext cx="1409100" cy="325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90b4f8feb_0_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Demo</a:t>
            </a:r>
            <a:endParaRPr/>
          </a:p>
        </p:txBody>
      </p:sp>
      <p:sp>
        <p:nvSpPr>
          <p:cNvPr id="181" name="Google Shape;181;g2890b4f8feb_0_6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Create a new custom specification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Header parameters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Detail columns – Text format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Detail columns – CSV format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Modify columns – Delete, Insert etc.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Important at Accounting Period setting (Fiscal Year and Current Period)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90b4f8feb_0_12"/>
          <p:cNvSpPr txBox="1">
            <a:spLocks noGrp="1"/>
          </p:cNvSpPr>
          <p:nvPr>
            <p:ph type="title"/>
          </p:nvPr>
        </p:nvSpPr>
        <p:spPr>
          <a:xfrm>
            <a:off x="914400" y="464049"/>
            <a:ext cx="7543800" cy="90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features in GL</a:t>
            </a:r>
            <a:endParaRPr/>
          </a:p>
        </p:txBody>
      </p:sp>
      <p:sp>
        <p:nvSpPr>
          <p:cNvPr id="188" name="Google Shape;188;g2890b4f8feb_0_12"/>
          <p:cNvSpPr txBox="1">
            <a:spLocks noGrp="1"/>
          </p:cNvSpPr>
          <p:nvPr>
            <p:ph type="body" idx="1"/>
          </p:nvPr>
        </p:nvSpPr>
        <p:spPr>
          <a:xfrm>
            <a:off x="914400" y="1613043"/>
            <a:ext cx="7543800" cy="433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Calculating and adding LYNI (Last Year Net Income) at Balance Sheet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Total Credit &lt;&gt; Total Debit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LYNI will fix the out of balance issue.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Interfacing outside general journal transaction through CSV file import utility.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90b4f8feb_0_18"/>
          <p:cNvSpPr txBox="1">
            <a:spLocks noGrp="1"/>
          </p:cNvSpPr>
          <p:nvPr>
            <p:ph type="title"/>
          </p:nvPr>
        </p:nvSpPr>
        <p:spPr>
          <a:xfrm>
            <a:off x="914400" y="321475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Demo</a:t>
            </a:r>
            <a:endParaRPr/>
          </a:p>
        </p:txBody>
      </p:sp>
      <p:sp>
        <p:nvSpPr>
          <p:cNvPr id="195" name="Google Shape;195;g2890b4f8feb_0_18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6672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96" name="Google Shape;196;g2890b4f8feb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51900"/>
            <a:ext cx="7066899" cy="54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890b4f8feb_0_18"/>
          <p:cNvSpPr/>
          <p:nvPr/>
        </p:nvSpPr>
        <p:spPr>
          <a:xfrm>
            <a:off x="1418900" y="4266550"/>
            <a:ext cx="3054600" cy="305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Benefit to Spreadsheet (Excel)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Expandable – it can be expanded to 65 columns.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Format compatible – CSV to Excel.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Collect more information – Can fit Actual, Comparative, Budget, Variance and Ratio.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Flexibility – User friendly for design report.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8f5e6ec89_0_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to design Custom Specification (1)?</a:t>
            </a:r>
            <a:endParaRPr/>
          </a:p>
        </p:txBody>
      </p:sp>
      <p:sp>
        <p:nvSpPr>
          <p:cNvPr id="108" name="Google Shape;108;g288f5e6ec89_0_0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Assign a new Specification number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Text format as a default (13 columns)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CSV format can be extended to 65 columns.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Basic parameter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Financial Entity / Profit Center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Variance Percentage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Showing Fiscal Year / Current Period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8fdcbd283_0_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How to design Custom Specification (2)?</a:t>
            </a:r>
            <a:endParaRPr/>
          </a:p>
        </p:txBody>
      </p:sp>
      <p:sp>
        <p:nvSpPr>
          <p:cNvPr id="115" name="Google Shape;115;g288fdcbd283_0_0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Data Source Type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P = Present Year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B = Budget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C = Comparative (last year)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V = Variance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Period (from / to)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Header of column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Format of amount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574909" y="136988"/>
            <a:ext cx="7543800" cy="74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Create Custom Financial Statements</a:t>
            </a:r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909" y="960417"/>
            <a:ext cx="7654691" cy="339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3058" y="3236684"/>
            <a:ext cx="4830942" cy="3621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90b4f8feb_1_1"/>
          <p:cNvSpPr txBox="1">
            <a:spLocks noGrp="1"/>
          </p:cNvSpPr>
          <p:nvPr>
            <p:ph type="title"/>
          </p:nvPr>
        </p:nvSpPr>
        <p:spPr>
          <a:xfrm>
            <a:off x="914400" y="104848"/>
            <a:ext cx="7543800" cy="7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Create Custom Financial Statement</a:t>
            </a:r>
            <a:endParaRPr/>
          </a:p>
        </p:txBody>
      </p:sp>
      <p:sp>
        <p:nvSpPr>
          <p:cNvPr id="129" name="Google Shape;129;g2890b4f8feb_1_1"/>
          <p:cNvSpPr/>
          <p:nvPr/>
        </p:nvSpPr>
        <p:spPr>
          <a:xfrm>
            <a:off x="1369625" y="3862550"/>
            <a:ext cx="3714600" cy="404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2890b4f8feb_1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494" y="971949"/>
            <a:ext cx="7182706" cy="578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986319" y="198634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Detail Column – Text Format</a:t>
            </a:r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725" y="1021050"/>
            <a:ext cx="7263065" cy="58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890b4f8feb_1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75" y="1181525"/>
            <a:ext cx="7353893" cy="56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890b4f8feb_1_8"/>
          <p:cNvSpPr txBox="1">
            <a:spLocks noGrp="1"/>
          </p:cNvSpPr>
          <p:nvPr>
            <p:ph type="title"/>
          </p:nvPr>
        </p:nvSpPr>
        <p:spPr>
          <a:xfrm>
            <a:off x="893852" y="116441"/>
            <a:ext cx="7543800" cy="106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Detail Column – CSV Format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914400" y="219182"/>
            <a:ext cx="7543800" cy="89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View Text Financial Statement</a:t>
            </a:r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1242309"/>
            <a:ext cx="8839197" cy="529501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/>
          <p:nvPr/>
        </p:nvSpPr>
        <p:spPr>
          <a:xfrm>
            <a:off x="305450" y="1990400"/>
            <a:ext cx="1547100" cy="443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roducing A Speaker">
  <a:themeElements>
    <a:clrScheme name="Introducing A Speaker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On-screen Show (4:3)</PresentationFormat>
  <Paragraphs>59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Tahoma</vt:lpstr>
      <vt:lpstr>Introducing A Speaker</vt:lpstr>
      <vt:lpstr>Financial Statements Thru CSV</vt:lpstr>
      <vt:lpstr>Benefit to Spreadsheet (Excel)</vt:lpstr>
      <vt:lpstr>How to design Custom Specification (1)?</vt:lpstr>
      <vt:lpstr>How to design Custom Specification (2)?</vt:lpstr>
      <vt:lpstr>Create Custom Financial Statements</vt:lpstr>
      <vt:lpstr>Create Custom Financial Statement</vt:lpstr>
      <vt:lpstr>Detail Column – Text Format</vt:lpstr>
      <vt:lpstr>Detail Column – CSV Format</vt:lpstr>
      <vt:lpstr>View Text Financial Statement</vt:lpstr>
      <vt:lpstr>View Financial Statement in Excel</vt:lpstr>
      <vt:lpstr>Define 12 Months P&amp;L Statement</vt:lpstr>
      <vt:lpstr>View 12 Months P&amp;L in Excel</vt:lpstr>
      <vt:lpstr>Demo</vt:lpstr>
      <vt:lpstr>New features in GL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Statements Thru CSV</dc:title>
  <dc:creator>Edward M. Kwang</dc:creator>
  <cp:lastModifiedBy>Edwar M. Kwang</cp:lastModifiedBy>
  <cp:revision>2</cp:revision>
  <cp:lastPrinted>2023-10-10T20:38:42Z</cp:lastPrinted>
  <dcterms:created xsi:type="dcterms:W3CDTF">2000-10-19T07:07:27Z</dcterms:created>
  <dcterms:modified xsi:type="dcterms:W3CDTF">2023-10-14T21:48:21Z</dcterms:modified>
</cp:coreProperties>
</file>