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010400" cy="9296400"/>
  <p:embeddedFontLst>
    <p:embeddedFont>
      <p:font typeface="Tahoma" panose="020B0604030504040204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LManL1b4QvshQxsIR662OsZjM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7840" cy="46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>
            <a:lvl1pPr marR="0" lvl="0" algn="l" rtl="0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3972560" y="1"/>
            <a:ext cx="3037840" cy="46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>
            <a:lvl1pPr marR="0" lvl="0" algn="r" rtl="0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>
            <a:lvl1pPr marR="0" lvl="0" algn="l" rtl="0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93" name="Google Shape;1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00" name="Google Shape;2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07" name="Google Shape;2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13" name="Google Shape;2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How to adjust the column size for autofit</a:t>
            </a:r>
            <a:endParaRPr/>
          </a:p>
          <a:p>
            <a:pPr marL="0" indent="0">
              <a:spcBef>
                <a:spcPts val="365"/>
              </a:spcBef>
            </a:pPr>
            <a:endParaRPr/>
          </a:p>
          <a:p>
            <a:pPr marL="0" indent="0">
              <a:spcBef>
                <a:spcPts val="365"/>
              </a:spcBef>
            </a:pPr>
            <a:r>
              <a:rPr lang="en-US"/>
              <a:t>Ask Sheryl, how does she run a stock status report with Crystal Report?</a:t>
            </a:r>
            <a:endParaRPr/>
          </a:p>
        </p:txBody>
      </p:sp>
      <p:sp>
        <p:nvSpPr>
          <p:cNvPr id="117" name="Google Shape;117;p5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24" name="Google Shape;124;p6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2857500" y="342900"/>
            <a:ext cx="3657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 txBox="1">
            <a:spLocks noGrp="1"/>
          </p:cNvSpPr>
          <p:nvPr>
            <p:ph type="title"/>
          </p:nvPr>
        </p:nvSpPr>
        <p:spPr>
          <a:xfrm rot="5400000">
            <a:off x="4848225" y="2333625"/>
            <a:ext cx="5334000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body" idx="1"/>
          </p:nvPr>
        </p:nvSpPr>
        <p:spPr>
          <a:xfrm rot="5400000">
            <a:off x="1000125" y="523875"/>
            <a:ext cx="5334000" cy="550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/>
          <p:nvPr/>
        </p:nvSpPr>
        <p:spPr>
          <a:xfrm>
            <a:off x="1600200" y="-2209800"/>
            <a:ext cx="9144000" cy="9067800"/>
          </a:xfrm>
          <a:prstGeom prst="diamond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5"/>
          <p:cNvSpPr txBox="1">
            <a:spLocks noGrp="1"/>
          </p:cNvSpPr>
          <p:nvPr>
            <p:ph type="ctrTitle"/>
          </p:nvPr>
        </p:nvSpPr>
        <p:spPr>
          <a:xfrm>
            <a:off x="9144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lvl="1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lvl="6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lvl="7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lvl="8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72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47625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192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1120"/>
              </a:spcBef>
              <a:spcAft>
                <a:spcPts val="0"/>
              </a:spcAft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1600200" y="-2209800"/>
            <a:ext cx="9144000" cy="9067800"/>
          </a:xfrm>
          <a:prstGeom prst="diamond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2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2"/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spcBef>
                <a:spcPts val="104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Inventory Report Writer</a:t>
            </a:r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/>
              <a:t>Edward M. Kwang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/>
              <a:t>President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>
            <a:spLocks noGrp="1"/>
          </p:cNvSpPr>
          <p:nvPr>
            <p:ph type="title"/>
          </p:nvPr>
        </p:nvSpPr>
        <p:spPr>
          <a:xfrm>
            <a:off x="800100" y="161260"/>
            <a:ext cx="75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2 EDI 846 Layout</a:t>
            </a:r>
            <a:endParaRPr/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59" y="718252"/>
            <a:ext cx="6791325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460" y="5466243"/>
            <a:ext cx="6791325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7543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Custom ESS Setting for 846</a:t>
            </a:r>
            <a:endParaRPr/>
          </a:p>
        </p:txBody>
      </p:sp>
      <p:sp>
        <p:nvSpPr>
          <p:cNvPr id="158" name="Google Shape;158;p11"/>
          <p:cNvSpPr txBox="1">
            <a:spLocks noGrp="1"/>
          </p:cNvSpPr>
          <p:nvPr>
            <p:ph type="body" idx="1"/>
          </p:nvPr>
        </p:nvSpPr>
        <p:spPr>
          <a:xfrm>
            <a:off x="914400" y="2667000"/>
            <a:ext cx="75438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/>
              <a:t>By UDC, when Qty &lt; Min, send zero.</a:t>
            </a:r>
            <a:endParaRPr/>
          </a:p>
          <a:p>
            <a:pPr marL="342900" lvl="0" indent="-342900" algn="l" rtl="0"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/>
              <a:t>If no customer item # setup, don’t send</a:t>
            </a:r>
            <a:endParaRPr/>
          </a:p>
          <a:p>
            <a:pPr marL="342900" lvl="0" indent="-342900" algn="l" rtl="0"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/>
              <a:t>Sending which quantity depends on:</a:t>
            </a:r>
            <a:endParaRPr/>
          </a:p>
          <a:p>
            <a:pPr marL="742950" lvl="1" indent="-285750" algn="l" rtl="0"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</a:pPr>
            <a:r>
              <a:rPr lang="en-US" sz="2400"/>
              <a:t>P = Purchase Item</a:t>
            </a:r>
            <a:endParaRPr/>
          </a:p>
          <a:p>
            <a:pPr marL="742950" lvl="1" indent="-285750" algn="l" rtl="0"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</a:pPr>
            <a:r>
              <a:rPr lang="en-US" sz="2400"/>
              <a:t>MP = Manufacturing but mostly purchase</a:t>
            </a:r>
            <a:endParaRPr/>
          </a:p>
          <a:p>
            <a:pPr marL="742950" lvl="1" indent="-285750" algn="l" rtl="0"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</a:pPr>
            <a:r>
              <a:rPr lang="en-US" sz="2400"/>
              <a:t>M or MM = Manufacutring</a:t>
            </a:r>
            <a:endParaRPr sz="2400"/>
          </a:p>
          <a:p>
            <a:pPr marL="742950" lvl="1" indent="-285750" algn="l" rtl="0"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</a:pPr>
            <a:r>
              <a:rPr lang="en-US" sz="2400"/>
              <a:t>K = Kit Item</a:t>
            </a:r>
            <a:endParaRPr/>
          </a:p>
          <a:p>
            <a:pPr marL="342900" lvl="0" indent="-1524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1524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</p:txBody>
      </p:sp>
      <p:pic>
        <p:nvPicPr>
          <p:cNvPr id="159" name="Google Shape;15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450" y="783265"/>
            <a:ext cx="750570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– EDI 846 Inventory Advice</a:t>
            </a:r>
            <a:endParaRPr/>
          </a:p>
        </p:txBody>
      </p:sp>
      <p:sp>
        <p:nvSpPr>
          <p:cNvPr id="165" name="Google Shape;165;p12"/>
          <p:cNvSpPr txBox="1">
            <a:spLocks noGrp="1"/>
          </p:cNvSpPr>
          <p:nvPr>
            <p:ph type="body" idx="1"/>
          </p:nvPr>
        </p:nvSpPr>
        <p:spPr>
          <a:xfrm>
            <a:off x="914400" y="17526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Learn the following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How to use constant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Why use 1Q  (First Qty) to Replace QO (Qty on Order)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1D – Next Schedule Receiving Date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Where is this from?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>
            <a:spLocks noGrp="1"/>
          </p:cNvSpPr>
          <p:nvPr>
            <p:ph type="title"/>
          </p:nvPr>
        </p:nvSpPr>
        <p:spPr>
          <a:xfrm>
            <a:off x="900223" y="5334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– Item Batch</a:t>
            </a:r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body" idx="1"/>
          </p:nvPr>
        </p:nvSpPr>
        <p:spPr>
          <a:xfrm>
            <a:off x="914400" y="17526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Learn the following: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An Item Batch is a list of items that can be used as the selection instead of the normal filter parameters.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To use it, create a TXT file with each row containing the item number.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Create a item batch point to this TXT file.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In User CSV Report, Item Number Field, Press F4 to enter batch ID.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7543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 Types of Business</a:t>
            </a:r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body" idx="1"/>
          </p:nvPr>
        </p:nvSpPr>
        <p:spPr>
          <a:xfrm>
            <a:off x="800100" y="838200"/>
            <a:ext cx="754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Purchase or Manufacture to Stock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Forecasting is important.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Commonly uses sales history to forecast.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Purchase or Manufacture to Order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Will require lead time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Purchasing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Production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Customer can still adjust their orders.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Planners need to adjust PO or WO according to customer’s latest demand.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Getting it wrong can be devastating.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>
            <a:spLocks noGrp="1"/>
          </p:cNvSpPr>
          <p:nvPr>
            <p:ph type="title"/>
          </p:nvPr>
        </p:nvSpPr>
        <p:spPr>
          <a:xfrm>
            <a:off x="923260" y="304800"/>
            <a:ext cx="75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ATP?</a:t>
            </a:r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body" idx="1"/>
          </p:nvPr>
        </p:nvSpPr>
        <p:spPr>
          <a:xfrm>
            <a:off x="923260" y="951614"/>
            <a:ext cx="7543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ATP = Available to Promise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A database of future activities including: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Replenishments (PO, WO parents)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Requirements (SO, WO components)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Add current Qty OH, project future balance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Negative means shortage, &amp; planner should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Create PO for components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Create WO for parents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ATP is a real time MRP (Material Requirement Planning)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of ATP - Parent Item</a:t>
            </a:r>
            <a:endParaRPr/>
          </a:p>
        </p:txBody>
      </p:sp>
      <p:pic>
        <p:nvPicPr>
          <p:cNvPr id="189" name="Google Shape;18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1484"/>
            <a:ext cx="5336041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1580" y="3062176"/>
            <a:ext cx="5382420" cy="3804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>
            <a:spLocks noGrp="1"/>
          </p:cNvSpPr>
          <p:nvPr>
            <p:ph type="title"/>
          </p:nvPr>
        </p:nvSpPr>
        <p:spPr>
          <a:xfrm>
            <a:off x="990600" y="76200"/>
            <a:ext cx="7543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Parent ATP to Show Plan Trx</a:t>
            </a:r>
            <a:endParaRPr/>
          </a:p>
        </p:txBody>
      </p:sp>
      <p:pic>
        <p:nvPicPr>
          <p:cNvPr id="196" name="Google Shape;19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396" y="762000"/>
            <a:ext cx="5029201" cy="355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3302997"/>
            <a:ext cx="5029200" cy="355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title"/>
          </p:nvPr>
        </p:nvSpPr>
        <p:spPr>
          <a:xfrm>
            <a:off x="925033" y="37214"/>
            <a:ext cx="7543800" cy="64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Component ATP &amp; Planning Zones</a:t>
            </a:r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body" idx="1"/>
          </p:nvPr>
        </p:nvSpPr>
        <p:spPr>
          <a:xfrm>
            <a:off x="940982" y="4839586"/>
            <a:ext cx="7543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Before or After Vendor Shipping Lead Time</a:t>
            </a:r>
            <a:endParaRPr/>
          </a:p>
          <a:p>
            <a:pPr marL="342900" lvl="0" indent="-342900" algn="l" rtl="0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Before or After Planning Lead Time</a:t>
            </a:r>
            <a:endParaRPr/>
          </a:p>
          <a:p>
            <a:pPr marL="342900" lvl="0" indent="-342900" algn="l" rtl="0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Before or After Planning Lead Time + 30 Days</a:t>
            </a:r>
            <a:endParaRPr/>
          </a:p>
        </p:txBody>
      </p:sp>
      <p:pic>
        <p:nvPicPr>
          <p:cNvPr id="204" name="Google Shape;20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6437" y="927961"/>
            <a:ext cx="5191125" cy="3669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– Add ATP Data</a:t>
            </a:r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body" idx="1"/>
          </p:nvPr>
        </p:nvSpPr>
        <p:spPr>
          <a:xfrm>
            <a:off x="1066800" y="16002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Create daily, weekly or monthly buckets so planner can look for those items that become negative in any bucket.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As it gets closer, you want to see daily buckets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Then weekly, and in the future, monthly.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Advantage of managing MRP in Excel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See multiple items planning in one screen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Easier for planners to get an overall picture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754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Access?</a:t>
            </a:r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11" y="1143000"/>
            <a:ext cx="8143431" cy="5559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– Add Links Data</a:t>
            </a:r>
            <a:endParaRPr/>
          </a:p>
        </p:txBody>
      </p:sp>
      <p:sp>
        <p:nvSpPr>
          <p:cNvPr id="216" name="Google Shape;216;p20"/>
          <p:cNvSpPr txBox="1">
            <a:spLocks noGrp="1"/>
          </p:cNvSpPr>
          <p:nvPr>
            <p:ph type="body" idx="1"/>
          </p:nvPr>
        </p:nvSpPr>
        <p:spPr>
          <a:xfrm>
            <a:off x="914400" y="1143000"/>
            <a:ext cx="7543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Links are critical for certain industries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For customers focused in eCommerce: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Spec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Drawing 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Pictures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User guide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The above are setup as auto links. 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Managers need to see if required links are created for the item in a report (CSV)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75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Do I Go from Here?</a:t>
            </a:r>
            <a:endParaRPr/>
          </a:p>
        </p:txBody>
      </p:sp>
      <p:pic>
        <p:nvPicPr>
          <p:cNvPr id="222" name="Google Shape;22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623" y="990600"/>
            <a:ext cx="7772400" cy="5708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156411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I/M -&gt; Reorder Advice / User Def CSV</a:t>
            </a:r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914400" y="918411"/>
            <a:ext cx="7543800" cy="532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User Def CSV = Inventory Report Writer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Dedicated to retrieve inventory related data, hence the name “Inventory Report Writer”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Originally developed to export item and location history.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It was later expanded to handle: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ATP (Available to Promise)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Item Attribute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Item Link Info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Item Qty Sold by Customer or Type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749808" y="228600"/>
            <a:ext cx="792784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Compare to Report Desk, Crystal or Excel Query</a:t>
            </a:r>
            <a:endParaRPr sz="4000" dirty="0"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914400" y="1143000"/>
            <a:ext cx="7543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dirty="0"/>
              <a:t>Report Desk, Crystal or Excel Query are great tools for Elliott data that can be retrieved by using a SQL statement.</a:t>
            </a:r>
            <a:endParaRPr dirty="0"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 dirty="0"/>
              <a:t>Example 1: Item list is easy.</a:t>
            </a:r>
            <a:endParaRPr dirty="0"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 dirty="0"/>
              <a:t>Example 2: Stock status report with multiple locations is somewhat challenging because IMITMFIL &amp; IMINVLOC tables are not designed as relational.</a:t>
            </a:r>
            <a:endParaRPr dirty="0"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/>
              <a:t>Issue to be resolved with Elliott V9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dirty="0"/>
              <a:t>Inventory Report Writer can access Elliott’s non-relational data.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– Stock Status Report</a:t>
            </a:r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Learn the following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Search for column ID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What’s the first character you can think of?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How to use formula &amp; its limitation?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How to add a new column?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With or without location column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– Add Sales History</a:t>
            </a:r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Learn the following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How to copy from an existing design?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How to add sales history for each period?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Why the column name should be short?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How to add sales history for a certain customer or customer type?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543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EDI 846 Inventory Advice</a:t>
            </a:r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1"/>
          </p:nvPr>
        </p:nvSpPr>
        <p:spPr>
          <a:xfrm>
            <a:off x="917944" y="1371600"/>
            <a:ext cx="7543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Purpose: when working with e-retailers, the document advises your inventory availability.  You may send updated quantities to them several times a day.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Users can send necessary data through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Export Processor – Automated through Windows Scheduler (Partial Solution)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User Defined CSV – Automated through Deferred Processing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889591" y="127796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User Defined CSV for EDI 846</a:t>
            </a:r>
            <a:endParaRPr/>
          </a:p>
        </p:txBody>
      </p:sp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591" y="1371600"/>
            <a:ext cx="7315200" cy="5372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543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1 EDI 846 Layout</a:t>
            </a:r>
            <a:endParaRPr/>
          </a:p>
        </p:txBody>
      </p:sp>
      <p:pic>
        <p:nvPicPr>
          <p:cNvPr id="145" name="Google Shape;1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1100" y="1128713"/>
            <a:ext cx="6781800" cy="46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roducing A Speaker">
  <a:themeElements>
    <a:clrScheme name="Introducing A Speaker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785</Words>
  <Application>Microsoft Office PowerPoint</Application>
  <PresentationFormat>On-screen Show (4:3)</PresentationFormat>
  <Paragraphs>112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Times New Roman</vt:lpstr>
      <vt:lpstr>Arial</vt:lpstr>
      <vt:lpstr>Tahoma</vt:lpstr>
      <vt:lpstr>Introducing A Speaker</vt:lpstr>
      <vt:lpstr>Inventory Report Writer</vt:lpstr>
      <vt:lpstr>How to Access?</vt:lpstr>
      <vt:lpstr>I/M -&gt; Reorder Advice / User Def CSV</vt:lpstr>
      <vt:lpstr>Compare to Report Desk, Crystal or Excel Query</vt:lpstr>
      <vt:lpstr>Demo – Stock Status Report</vt:lpstr>
      <vt:lpstr>Demo – Add Sales History</vt:lpstr>
      <vt:lpstr>EDI 846 Inventory Advice</vt:lpstr>
      <vt:lpstr>User Defined CSV for EDI 846</vt:lpstr>
      <vt:lpstr>Sample 1 EDI 846 Layout</vt:lpstr>
      <vt:lpstr>Sample 2 EDI 846 Layout</vt:lpstr>
      <vt:lpstr>Custom ESS Setting for 846</vt:lpstr>
      <vt:lpstr>Demo – EDI 846 Inventory Advice</vt:lpstr>
      <vt:lpstr>Demo – Item Batch</vt:lpstr>
      <vt:lpstr>Two Types of Business</vt:lpstr>
      <vt:lpstr>What is ATP?</vt:lpstr>
      <vt:lpstr>Example of ATP - Parent Item</vt:lpstr>
      <vt:lpstr>Parent ATP to Show Plan Trx</vt:lpstr>
      <vt:lpstr>Component ATP &amp; Planning Zones</vt:lpstr>
      <vt:lpstr>Demo – Add ATP Data</vt:lpstr>
      <vt:lpstr>Demo – Add Links Data</vt:lpstr>
      <vt:lpstr>Where Do I Go from Here?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Inventory Report Writer</dc:title>
  <dc:creator>Edward M. Kwang</dc:creator>
  <cp:lastModifiedBy>Edwar M. Kwang</cp:lastModifiedBy>
  <cp:revision>3</cp:revision>
  <cp:lastPrinted>2023-10-11T03:45:48Z</cp:lastPrinted>
  <dcterms:created xsi:type="dcterms:W3CDTF">2000-10-19T07:07:27Z</dcterms:created>
  <dcterms:modified xsi:type="dcterms:W3CDTF">2023-10-11T03:50:13Z</dcterms:modified>
</cp:coreProperties>
</file>