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88" r:id="rId8"/>
    <p:sldId id="28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9144000" cy="6858000" type="screen4x3"/>
  <p:notesSz cx="7010400" cy="9296400"/>
  <p:embeddedFontLs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FUB1y09P6yGnGnhSgSa2xc3as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8" y="12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4980"/>
          </a:xfrm>
          <a:prstGeom prst="rect">
            <a:avLst/>
          </a:prstGeom>
          <a:noFill/>
          <a:ln>
            <a:noFill/>
          </a:ln>
        </p:spPr>
        <p:txBody>
          <a:bodyPr spcFirstLastPara="1" wrap="square" lIns="92632" tIns="46303" rIns="92632" bIns="46303" anchor="t" anchorCtr="0">
            <a:noAutofit/>
          </a:bodyPr>
          <a:lstStyle>
            <a:lvl1pPr marR="0" lvl="0" algn="l" rtl="0">
              <a:spcBef>
                <a:spcPts val="243"/>
              </a:spcBef>
              <a:spcAft>
                <a:spcPts val="0"/>
              </a:spcAft>
              <a:buClr>
                <a:schemeClr val="dk1"/>
              </a:buClr>
              <a:buSzPts val="1200"/>
              <a:buFont typeface="Tahoma"/>
              <a:buNone/>
              <a:defRPr sz="1200" b="0" i="0" u="none" strike="noStrike" cap="none">
                <a:solidFill>
                  <a:schemeClr val="dk1"/>
                </a:solidFill>
                <a:latin typeface="Tahoma"/>
                <a:ea typeface="Tahoma"/>
                <a:cs typeface="Tahoma"/>
                <a:sym typeface="Tahoma"/>
              </a:defRPr>
            </a:lvl1pPr>
            <a:lvl2pPr marR="0" lvl="1"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2pPr>
            <a:lvl3pPr marR="0" lvl="2"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4pPr>
            <a:lvl5pPr marR="0" lvl="4"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4" name="Google Shape;4;n"/>
          <p:cNvSpPr>
            <a:spLocks noGrp="1" noRot="1" noChangeAspect="1"/>
          </p:cNvSpPr>
          <p:nvPr>
            <p:ph type="sldImg" idx="3"/>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dt" idx="10"/>
          </p:nvPr>
        </p:nvSpPr>
        <p:spPr>
          <a:xfrm>
            <a:off x="3972560" y="1"/>
            <a:ext cx="3037840" cy="464980"/>
          </a:xfrm>
          <a:prstGeom prst="rect">
            <a:avLst/>
          </a:prstGeom>
          <a:noFill/>
          <a:ln>
            <a:noFill/>
          </a:ln>
        </p:spPr>
        <p:txBody>
          <a:bodyPr spcFirstLastPara="1" wrap="square" lIns="92632" tIns="46303" rIns="92632" bIns="46303" anchor="t" anchorCtr="0">
            <a:noAutofit/>
          </a:bodyPr>
          <a:lstStyle>
            <a:lvl1pPr marR="0" lvl="0" algn="r" rtl="0">
              <a:spcBef>
                <a:spcPts val="243"/>
              </a:spcBef>
              <a:spcAft>
                <a:spcPts val="0"/>
              </a:spcAft>
              <a:buClr>
                <a:schemeClr val="dk1"/>
              </a:buClr>
              <a:buSzPts val="1200"/>
              <a:buFont typeface="Tahoma"/>
              <a:buNone/>
              <a:defRPr sz="1200" b="0" i="0" u="none" strike="noStrike" cap="none">
                <a:solidFill>
                  <a:schemeClr val="dk1"/>
                </a:solidFill>
                <a:latin typeface="Tahoma"/>
                <a:ea typeface="Tahoma"/>
                <a:cs typeface="Tahoma"/>
                <a:sym typeface="Tahoma"/>
              </a:defRPr>
            </a:lvl1pPr>
            <a:lvl2pPr marR="0" lvl="1"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2pPr>
            <a:lvl3pPr marR="0" lvl="2"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4pPr>
            <a:lvl5pPr marR="0" lvl="4"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1421"/>
            <a:ext cx="3037840" cy="464979"/>
          </a:xfrm>
          <a:prstGeom prst="rect">
            <a:avLst/>
          </a:prstGeom>
          <a:noFill/>
          <a:ln>
            <a:noFill/>
          </a:ln>
        </p:spPr>
        <p:txBody>
          <a:bodyPr spcFirstLastPara="1" wrap="square" lIns="92632" tIns="46303" rIns="92632" bIns="46303" anchor="b" anchorCtr="0">
            <a:noAutofit/>
          </a:bodyPr>
          <a:lstStyle>
            <a:lvl1pPr marR="0" lvl="0" algn="l" rtl="0">
              <a:spcBef>
                <a:spcPts val="243"/>
              </a:spcBef>
              <a:spcAft>
                <a:spcPts val="0"/>
              </a:spcAft>
              <a:buClr>
                <a:schemeClr val="dk1"/>
              </a:buClr>
              <a:buSzPts val="1200"/>
              <a:buFont typeface="Tahoma"/>
              <a:buNone/>
              <a:defRPr sz="1200" b="0" i="0" u="none" strike="noStrike" cap="none">
                <a:solidFill>
                  <a:schemeClr val="dk1"/>
                </a:solidFill>
                <a:latin typeface="Tahoma"/>
                <a:ea typeface="Tahoma"/>
                <a:cs typeface="Tahoma"/>
                <a:sym typeface="Tahoma"/>
              </a:defRPr>
            </a:lvl1pPr>
            <a:lvl2pPr marR="0" lvl="1"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2pPr>
            <a:lvl3pPr marR="0" lvl="2"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3pPr>
            <a:lvl4pPr marR="0" lvl="3"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4pPr>
            <a:lvl5pPr marR="0" lvl="4" algn="l" rtl="0">
              <a:spcBef>
                <a:spcPts val="608"/>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sz="1200" smtClean="0">
                <a:solidFill>
                  <a:schemeClr val="dk1"/>
                </a:solidFill>
                <a:latin typeface="Tahoma"/>
                <a:ea typeface="Tahoma"/>
                <a:cs typeface="Tahoma"/>
                <a:sym typeface="Tahoma"/>
              </a:rPr>
              <a:pPr algn="r">
                <a:buClr>
                  <a:schemeClr val="dk1"/>
                </a:buClr>
                <a:buSzPts val="1200"/>
              </a:pPr>
              <a:t>‹#›</a:t>
            </a:fld>
            <a:endParaRPr lang="en-US" sz="1200">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92" name="Google Shape;92;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p9: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r>
              <a:rPr lang="en-US"/>
              <a:t>We added this feature for Avalara</a:t>
            </a:r>
            <a:endParaRPr/>
          </a:p>
          <a:p>
            <a:pPr marL="0" indent="0">
              <a:spcBef>
                <a:spcPts val="365"/>
              </a:spcBef>
            </a:pPr>
            <a:r>
              <a:rPr lang="en-US"/>
              <a:t>The idea is this attribute AVATAXFINAL is created by Elliott.  Elliott users should not change the value in this attribute.  So it make sense to make it “Read Only”.</a:t>
            </a:r>
            <a:endParaRPr/>
          </a:p>
          <a:p>
            <a:pPr marL="0" indent="0">
              <a:spcBef>
                <a:spcPts val="365"/>
              </a:spcBef>
            </a:pPr>
            <a:endParaRPr/>
          </a:p>
          <a:p>
            <a:pPr marL="0" indent="0">
              <a:spcBef>
                <a:spcPts val="365"/>
              </a:spcBef>
            </a:pPr>
            <a:r>
              <a:rPr lang="en-US"/>
              <a:t>Is there other scenario make sense to make the attribute fields Read Only.</a:t>
            </a:r>
            <a:endParaRPr/>
          </a:p>
          <a:p>
            <a:pPr marL="173713" indent="-173713">
              <a:spcBef>
                <a:spcPts val="365"/>
              </a:spcBef>
              <a:buClr>
                <a:schemeClr val="dk1"/>
              </a:buClr>
              <a:buSzPts val="1200"/>
              <a:buFont typeface="Arial"/>
              <a:buChar char="•"/>
            </a:pPr>
            <a:r>
              <a:rPr lang="en-US"/>
              <a:t>EDI import create a lot of attribute (but this can be iffy..if you need to manually add)</a:t>
            </a:r>
            <a:endParaRPr/>
          </a:p>
          <a:p>
            <a:pPr marL="173713" indent="-173713">
              <a:spcBef>
                <a:spcPts val="365"/>
              </a:spcBef>
              <a:buClr>
                <a:schemeClr val="dk1"/>
              </a:buClr>
              <a:buSzPts val="1200"/>
              <a:buFont typeface="Arial"/>
              <a:buChar char="•"/>
            </a:pPr>
            <a:r>
              <a:rPr lang="en-US"/>
              <a:t>Update it with attribute CSV import, and don’t let user change it.</a:t>
            </a:r>
            <a:endParaRPr/>
          </a:p>
        </p:txBody>
      </p:sp>
      <p:sp>
        <p:nvSpPr>
          <p:cNvPr id="147" name="Google Shape;147;p9: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54" name="Google Shape;154;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11: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r>
              <a:rPr lang="en-US" dirty="0"/>
              <a:t>Driven by Avalara integration.</a:t>
            </a:r>
            <a:endParaRPr dirty="0"/>
          </a:p>
          <a:p>
            <a:pPr marL="0" indent="0">
              <a:spcBef>
                <a:spcPts val="365"/>
              </a:spcBef>
            </a:pPr>
            <a:r>
              <a:rPr lang="en-US" dirty="0"/>
              <a:t>Country field is a free form field in Elliott. 10 digits long</a:t>
            </a:r>
            <a:endParaRPr dirty="0"/>
          </a:p>
          <a:p>
            <a:pPr marL="0" indent="0">
              <a:spcBef>
                <a:spcPts val="365"/>
              </a:spcBef>
            </a:pPr>
            <a:r>
              <a:rPr lang="en-US" dirty="0"/>
              <a:t>The purpose is to standardize the entry of country field.</a:t>
            </a:r>
            <a:endParaRPr dirty="0"/>
          </a:p>
          <a:p>
            <a:pPr marL="0" indent="0">
              <a:spcBef>
                <a:spcPts val="365"/>
              </a:spcBef>
            </a:pPr>
            <a:r>
              <a:rPr lang="en-US" dirty="0"/>
              <a:t>You can optionally turn on the validation logic when you enter country field in Elliott.</a:t>
            </a:r>
            <a:endParaRPr dirty="0"/>
          </a:p>
          <a:p>
            <a:pPr marL="0" indent="0">
              <a:spcBef>
                <a:spcPts val="365"/>
              </a:spcBef>
            </a:pPr>
            <a:endParaRPr dirty="0"/>
          </a:p>
          <a:p>
            <a:pPr marL="0" indent="0">
              <a:spcBef>
                <a:spcPts val="365"/>
              </a:spcBef>
            </a:pPr>
            <a:r>
              <a:rPr lang="en-US" dirty="0"/>
              <a:t>Elliott Country Field Size is 10 digits, so we call that the “Short Desc”.</a:t>
            </a:r>
            <a:endParaRPr dirty="0"/>
          </a:p>
          <a:p>
            <a:pPr marL="0" indent="0">
              <a:spcBef>
                <a:spcPts val="365"/>
              </a:spcBef>
            </a:pPr>
            <a:r>
              <a:rPr lang="en-US" dirty="0"/>
              <a:t>Then we have the 30 digits, that’s the long description.</a:t>
            </a:r>
            <a:endParaRPr dirty="0"/>
          </a:p>
          <a:p>
            <a:pPr marL="0" indent="0">
              <a:spcBef>
                <a:spcPts val="365"/>
              </a:spcBef>
            </a:pPr>
            <a:r>
              <a:rPr lang="en-US" dirty="0"/>
              <a:t>The 2 digit ISO Code is the mostly commonly used standard.</a:t>
            </a:r>
            <a:endParaRPr dirty="0"/>
          </a:p>
          <a:p>
            <a:pPr marL="0" indent="0">
              <a:spcBef>
                <a:spcPts val="365"/>
              </a:spcBef>
            </a:pPr>
            <a:r>
              <a:rPr lang="en-US" dirty="0"/>
              <a:t>We also keep track of the 3 digit ISO Code.</a:t>
            </a:r>
            <a:endParaRPr dirty="0"/>
          </a:p>
          <a:p>
            <a:pPr marL="0" indent="0">
              <a:spcBef>
                <a:spcPts val="365"/>
              </a:spcBef>
            </a:pPr>
            <a:endParaRPr dirty="0"/>
          </a:p>
          <a:p>
            <a:pPr marL="0" indent="0">
              <a:spcBef>
                <a:spcPts val="365"/>
              </a:spcBef>
            </a:pPr>
            <a:r>
              <a:rPr lang="en-US" dirty="0"/>
              <a:t>The list of country records is delivery to you with an Elliott update.  You could update it, but we see no particular reason you need to do that right now.</a:t>
            </a:r>
            <a:endParaRPr dirty="0"/>
          </a:p>
        </p:txBody>
      </p:sp>
      <p:sp>
        <p:nvSpPr>
          <p:cNvPr id="161" name="Google Shape;161;p11: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68" name="Google Shape;168;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74" name="Google Shape;174;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0" name="Google Shape;180;p14: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r>
              <a:rPr lang="en-US"/>
              <a:t>The list of fields are less than adding customer. Why is that? If you know the answer, raise you hands.</a:t>
            </a:r>
            <a:endParaRPr/>
          </a:p>
          <a:p>
            <a:pPr marL="0" indent="0">
              <a:spcBef>
                <a:spcPts val="365"/>
              </a:spcBef>
            </a:pPr>
            <a:r>
              <a:rPr lang="en-US"/>
              <a:t>When updating a field in customer, many of them have other consequence and make it complicated.</a:t>
            </a:r>
            <a:endParaRPr/>
          </a:p>
          <a:p>
            <a:pPr marL="0" indent="0">
              <a:spcBef>
                <a:spcPts val="365"/>
              </a:spcBef>
            </a:pPr>
            <a:r>
              <a:rPr lang="en-US"/>
              <a:t>List could be expanded. You can put your ideas on our support portal.</a:t>
            </a:r>
            <a:endParaRPr/>
          </a:p>
        </p:txBody>
      </p:sp>
      <p:sp>
        <p:nvSpPr>
          <p:cNvPr id="181" name="Google Shape;181;p14: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7" name="Google Shape;187;p15: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endParaRPr dirty="0"/>
          </a:p>
        </p:txBody>
      </p:sp>
      <p:sp>
        <p:nvSpPr>
          <p:cNvPr id="188" name="Google Shape;188;p15: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5" name="Google Shape;195;p16: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endParaRPr/>
          </a:p>
        </p:txBody>
      </p:sp>
      <p:sp>
        <p:nvSpPr>
          <p:cNvPr id="196" name="Google Shape;196;p16: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3" name="Google Shape;203;p17: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365"/>
              </a:spcBef>
            </a:pPr>
            <a:endParaRPr dirty="0"/>
          </a:p>
        </p:txBody>
      </p:sp>
      <p:sp>
        <p:nvSpPr>
          <p:cNvPr id="204" name="Google Shape;204;p17: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8: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10" name="Google Shape;210;p1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98" name="Google Shape;98;p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9: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16" name="Google Shape;216;p1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3" name="Google Shape;223;p20: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r>
              <a:rPr lang="en-US"/>
              <a:t>The third party WMS or Logistic will send us the data to indicate the order they have packed and ready to go. Here is the detail.  We need to use that for billing selection.</a:t>
            </a:r>
            <a:endParaRPr/>
          </a:p>
        </p:txBody>
      </p:sp>
      <p:sp>
        <p:nvSpPr>
          <p:cNvPr id="224" name="Google Shape;224;p20: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0" name="Google Shape;230;p21: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endParaRPr/>
          </a:p>
        </p:txBody>
      </p:sp>
      <p:sp>
        <p:nvSpPr>
          <p:cNvPr id="231" name="Google Shape;231;p21: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37" name="Google Shape;237;p2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3" name="Google Shape;243;p23: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r>
              <a:rPr lang="en-US"/>
              <a:t>You can either enter the customer, or skip the customer, then at Order No field, press F5, then you will see this window popup.</a:t>
            </a:r>
            <a:endParaRPr/>
          </a:p>
        </p:txBody>
      </p:sp>
      <p:sp>
        <p:nvSpPr>
          <p:cNvPr id="244" name="Google Shape;244;p23: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4: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50" name="Google Shape;250;p2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56" name="Google Shape;256;p2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62" name="Google Shape;262;p2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8" name="Google Shape;268;p27:notes"/>
          <p:cNvSpPr txBox="1">
            <a:spLocks noGrp="1"/>
          </p:cNvSpPr>
          <p:nvPr>
            <p:ph type="body" idx="1"/>
          </p:nvPr>
        </p:nvSpPr>
        <p:spPr>
          <a:xfrm>
            <a:off x="934720" y="4416510"/>
            <a:ext cx="5140960" cy="4183220"/>
          </a:xfrm>
          <a:prstGeom prst="rect">
            <a:avLst/>
          </a:prstGeom>
          <a:noFill/>
          <a:ln>
            <a:noFill/>
          </a:ln>
        </p:spPr>
        <p:txBody>
          <a:bodyPr spcFirstLastPara="1" wrap="square" lIns="92632" tIns="46303" rIns="92632" bIns="46303" anchor="t" anchorCtr="0">
            <a:noAutofit/>
          </a:bodyPr>
          <a:lstStyle/>
          <a:p>
            <a:pPr marL="0" indent="0">
              <a:spcBef>
                <a:spcPts val="0"/>
              </a:spcBef>
            </a:pPr>
            <a:r>
              <a:rPr lang="en-US"/>
              <a:t>My personal opinion is US National Sales Tax System is broken.</a:t>
            </a:r>
            <a:endParaRPr/>
          </a:p>
          <a:p>
            <a:pPr marL="0" indent="0">
              <a:spcBef>
                <a:spcPts val="365"/>
              </a:spcBef>
            </a:pPr>
            <a:endParaRPr/>
          </a:p>
          <a:p>
            <a:pPr marL="0" indent="0">
              <a:spcBef>
                <a:spcPts val="365"/>
              </a:spcBef>
            </a:pPr>
            <a:r>
              <a:rPr lang="en-US"/>
              <a:t>It used to every state collect their own tax within their own boundary.</a:t>
            </a:r>
            <a:endParaRPr/>
          </a:p>
          <a:p>
            <a:pPr marL="0" indent="0">
              <a:spcBef>
                <a:spcPts val="365"/>
              </a:spcBef>
            </a:pPr>
            <a:endParaRPr/>
          </a:p>
          <a:p>
            <a:pPr marL="0" indent="0">
              <a:spcBef>
                <a:spcPts val="365"/>
              </a:spcBef>
            </a:pPr>
            <a:r>
              <a:rPr lang="en-US"/>
              <a:t>Now each of the state can enforce special rules on the other 49 states.  That make it very complicated to compliance.</a:t>
            </a:r>
            <a:endParaRPr/>
          </a:p>
          <a:p>
            <a:pPr marL="0" indent="0">
              <a:spcBef>
                <a:spcPts val="365"/>
              </a:spcBef>
            </a:pPr>
            <a:endParaRPr/>
          </a:p>
        </p:txBody>
      </p:sp>
      <p:sp>
        <p:nvSpPr>
          <p:cNvPr id="269" name="Google Shape;269;p27:notes"/>
          <p:cNvSpPr txBox="1">
            <a:spLocks noGrp="1"/>
          </p:cNvSpPr>
          <p:nvPr>
            <p:ph type="sldNum" idx="12"/>
          </p:nvPr>
        </p:nvSpPr>
        <p:spPr>
          <a:xfrm>
            <a:off x="3972560" y="8831421"/>
            <a:ext cx="3037840" cy="464979"/>
          </a:xfrm>
          <a:prstGeom prst="rect">
            <a:avLst/>
          </a:prstGeom>
          <a:noFill/>
          <a:ln>
            <a:noFill/>
          </a:ln>
        </p:spPr>
        <p:txBody>
          <a:bodyPr spcFirstLastPara="1" wrap="square" lIns="92632" tIns="46303" rIns="92632" bIns="46303" anchor="b" anchorCtr="0">
            <a:noAutofit/>
          </a:bodyPr>
          <a:lstStyle/>
          <a:p>
            <a:pPr algn="r">
              <a:buClr>
                <a:schemeClr val="dk1"/>
              </a:buClr>
              <a:buSzPts val="1200"/>
            </a:pPr>
            <a:fld id="{00000000-1234-1234-1234-123412341234}" type="slidenum">
              <a:rPr lang="en-US"/>
              <a:pPr algn="r">
                <a:buClr>
                  <a:schemeClr val="dk1"/>
                </a:buClr>
                <a:buSzPts val="1200"/>
              </a:pPr>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76" name="Google Shape;276;p2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04" name="Google Shape;104;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9: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82" name="Google Shape;282;p2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0: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88" name="Google Shape;288;p3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1: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294" name="Google Shape;294;p3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2: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300" name="Google Shape;300;p3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13" name="Google Shape;113;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19" name="Google Shape;119;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25" name="Google Shape;125;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a:t>
            </a:r>
          </a:p>
        </p:txBody>
      </p:sp>
      <p:sp>
        <p:nvSpPr>
          <p:cNvPr id="4" name="Slide Number Placeholder 3"/>
          <p:cNvSpPr>
            <a:spLocks noGrp="1"/>
          </p:cNvSpPr>
          <p:nvPr>
            <p:ph type="sldNum" idx="12"/>
          </p:nvPr>
        </p:nvSpPr>
        <p:spPr/>
        <p:txBody>
          <a:bodyPr/>
          <a:lstStyle/>
          <a:p>
            <a:pPr algn="r">
              <a:buClr>
                <a:schemeClr val="dk1"/>
              </a:buClr>
              <a:buSzPts val="1200"/>
            </a:pPr>
            <a:fld id="{00000000-1234-1234-1234-123412341234}" type="slidenum">
              <a:rPr lang="en-US" sz="1200">
                <a:solidFill>
                  <a:schemeClr val="dk1"/>
                </a:solidFill>
                <a:latin typeface="Tahoma"/>
                <a:ea typeface="Tahoma"/>
                <a:cs typeface="Tahoma"/>
                <a:sym typeface="Tahoma"/>
              </a:rPr>
              <a:pPr algn="r">
                <a:buClr>
                  <a:schemeClr val="dk1"/>
                </a:buClr>
                <a:buSzPts val="1200"/>
              </a:pPr>
              <a:t>7</a:t>
            </a:fld>
            <a:endParaRPr lang="en-US" sz="1200">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1030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32" name="Google Shape;132;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934720" y="4416510"/>
            <a:ext cx="5140960" cy="4183220"/>
          </a:xfrm>
          <a:prstGeom prst="rect">
            <a:avLst/>
          </a:prstGeom>
        </p:spPr>
        <p:txBody>
          <a:bodyPr spcFirstLastPara="1" wrap="square" lIns="92632" tIns="46303" rIns="92632" bIns="46303" anchor="t" anchorCtr="0">
            <a:noAutofit/>
          </a:bodyPr>
          <a:lstStyle/>
          <a:p>
            <a:pPr marL="0" indent="0">
              <a:spcBef>
                <a:spcPts val="365"/>
              </a:spcBef>
            </a:pPr>
            <a:endParaRPr/>
          </a:p>
        </p:txBody>
      </p:sp>
      <p:sp>
        <p:nvSpPr>
          <p:cNvPr id="140" name="Google Shape;140;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lvl="0" indent="-342900" algn="l">
              <a:spcBef>
                <a:spcPts val="1080"/>
              </a:spcBef>
              <a:spcAft>
                <a:spcPts val="0"/>
              </a:spcAft>
              <a:buSzPts val="1800"/>
              <a:buChar char="•"/>
              <a:defRPr/>
            </a:lvl1pPr>
            <a:lvl2pPr marL="914400" lvl="1" indent="-342900" algn="l">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21" name="Google Shape;21;p34"/>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2857500" y="342900"/>
            <a:ext cx="3657600" cy="7543800"/>
          </a:xfrm>
          <a:prstGeom prst="rect">
            <a:avLst/>
          </a:prstGeom>
          <a:noFill/>
          <a:ln>
            <a:noFill/>
          </a:ln>
        </p:spPr>
        <p:txBody>
          <a:bodyPr spcFirstLastPara="1" wrap="square" lIns="91425" tIns="45700" rIns="91425" bIns="45700" anchor="t" anchorCtr="0">
            <a:noAutofit/>
          </a:bodyPr>
          <a:lstStyle>
            <a:lvl1pPr marL="457200" lvl="0" indent="-342900" algn="l">
              <a:spcBef>
                <a:spcPts val="1080"/>
              </a:spcBef>
              <a:spcAft>
                <a:spcPts val="0"/>
              </a:spcAft>
              <a:buSzPts val="1800"/>
              <a:buChar char="•"/>
              <a:defRPr/>
            </a:lvl1pPr>
            <a:lvl2pPr marL="914400" lvl="1" indent="-342900" algn="l">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81" name="Google Shape;81;p4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rot="5400000">
            <a:off x="4848225" y="2333625"/>
            <a:ext cx="5334000" cy="188595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1000125" y="523875"/>
            <a:ext cx="5334000" cy="5505450"/>
          </a:xfrm>
          <a:prstGeom prst="rect">
            <a:avLst/>
          </a:prstGeom>
          <a:noFill/>
          <a:ln>
            <a:noFill/>
          </a:ln>
        </p:spPr>
        <p:txBody>
          <a:bodyPr spcFirstLastPara="1" wrap="square" lIns="91425" tIns="45700" rIns="91425" bIns="45700" anchor="t" anchorCtr="0">
            <a:noAutofit/>
          </a:bodyPr>
          <a:lstStyle>
            <a:lvl1pPr marL="457200" lvl="0" indent="-342900" algn="l">
              <a:spcBef>
                <a:spcPts val="1080"/>
              </a:spcBef>
              <a:spcAft>
                <a:spcPts val="0"/>
              </a:spcAft>
              <a:buSzPts val="1800"/>
              <a:buChar char="•"/>
              <a:defRPr/>
            </a:lvl1pPr>
            <a:lvl2pPr marL="914400" lvl="1" indent="-342900" algn="l">
              <a:spcBef>
                <a:spcPts val="720"/>
              </a:spcBef>
              <a:spcAft>
                <a:spcPts val="0"/>
              </a:spcAft>
              <a:buSzPts val="1800"/>
              <a:buChar char="–"/>
              <a:defRPr/>
            </a:lvl2pPr>
            <a:lvl3pPr marL="1371600" lvl="2" indent="-342900" algn="l">
              <a:lnSpc>
                <a:spcPct val="95000"/>
              </a:lnSpc>
              <a:spcBef>
                <a:spcPts val="630"/>
              </a:spcBef>
              <a:spcAft>
                <a:spcPts val="0"/>
              </a:spcAft>
              <a:buSzPts val="1800"/>
              <a:buChar char="•"/>
              <a:defRPr/>
            </a:lvl3pPr>
            <a:lvl4pPr marL="1828800" lvl="3" indent="-342900" algn="l">
              <a:lnSpc>
                <a:spcPct val="75000"/>
              </a:lnSpc>
              <a:spcBef>
                <a:spcPts val="540"/>
              </a:spcBef>
              <a:spcAft>
                <a:spcPts val="0"/>
              </a:spcAft>
              <a:buSzPts val="1800"/>
              <a:buChar char="–"/>
              <a:defRPr/>
            </a:lvl4pPr>
            <a:lvl5pPr marL="2286000" lvl="4" indent="-342900" algn="l">
              <a:lnSpc>
                <a:spcPct val="75000"/>
              </a:lnSpc>
              <a:spcBef>
                <a:spcPts val="540"/>
              </a:spcBef>
              <a:spcAft>
                <a:spcPts val="0"/>
              </a:spcAft>
              <a:buSzPts val="1800"/>
              <a:buChar char="»"/>
              <a:defRPr/>
            </a:lvl5pPr>
            <a:lvl6pPr marL="2743200" lvl="5" indent="-342900" algn="l">
              <a:lnSpc>
                <a:spcPct val="75000"/>
              </a:lnSpc>
              <a:spcBef>
                <a:spcPts val="540"/>
              </a:spcBef>
              <a:spcAft>
                <a:spcPts val="0"/>
              </a:spcAft>
              <a:buSzPts val="1800"/>
              <a:buChar char="»"/>
              <a:defRPr/>
            </a:lvl6pPr>
            <a:lvl7pPr marL="3200400" lvl="6" indent="-342900" algn="l">
              <a:lnSpc>
                <a:spcPct val="75000"/>
              </a:lnSpc>
              <a:spcBef>
                <a:spcPts val="540"/>
              </a:spcBef>
              <a:spcAft>
                <a:spcPts val="0"/>
              </a:spcAft>
              <a:buSzPts val="1800"/>
              <a:buChar char="»"/>
              <a:defRPr/>
            </a:lvl7pPr>
            <a:lvl8pPr marL="3657600" lvl="7" indent="-342900" algn="l">
              <a:lnSpc>
                <a:spcPct val="75000"/>
              </a:lnSpc>
              <a:spcBef>
                <a:spcPts val="540"/>
              </a:spcBef>
              <a:spcAft>
                <a:spcPts val="0"/>
              </a:spcAft>
              <a:buSzPts val="1800"/>
              <a:buChar char="»"/>
              <a:defRPr/>
            </a:lvl8pPr>
            <a:lvl9pPr marL="4114800" lvl="8" indent="-342900" algn="l">
              <a:lnSpc>
                <a:spcPct val="75000"/>
              </a:lnSpc>
              <a:spcBef>
                <a:spcPts val="540"/>
              </a:spcBef>
              <a:spcAft>
                <a:spcPts val="0"/>
              </a:spcAft>
              <a:buSzPts val="1800"/>
              <a:buChar char="»"/>
              <a:defRPr/>
            </a:lvl9pPr>
          </a:lstStyle>
          <a:p>
            <a:endParaRPr/>
          </a:p>
        </p:txBody>
      </p:sp>
      <p:sp>
        <p:nvSpPr>
          <p:cNvPr id="87" name="Google Shape;87;p44"/>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26" name="Google Shape;26;p35"/>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9"/>
        <p:cNvGrpSpPr/>
        <p:nvPr/>
      </p:nvGrpSpPr>
      <p:grpSpPr>
        <a:xfrm>
          <a:off x="0" y="0"/>
          <a:ext cx="0" cy="0"/>
          <a:chOff x="0" y="0"/>
          <a:chExt cx="0" cy="0"/>
        </a:xfrm>
      </p:grpSpPr>
      <p:sp>
        <p:nvSpPr>
          <p:cNvPr id="30" name="Google Shape;30;p36"/>
          <p:cNvSpPr/>
          <p:nvPr/>
        </p:nvSpPr>
        <p:spPr>
          <a:xfrm>
            <a:off x="1600200" y="-2209800"/>
            <a:ext cx="9144000" cy="9067800"/>
          </a:xfrm>
          <a:prstGeom prst="diamond">
            <a:avLst/>
          </a:prstGeom>
          <a:gradFill>
            <a:gsLst>
              <a:gs pos="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31" name="Google Shape;31;p36"/>
          <p:cNvSpPr/>
          <p:nvPr/>
        </p:nvSpPr>
        <p:spPr>
          <a:xfrm>
            <a:off x="0" y="0"/>
            <a:ext cx="381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32" name="Google Shape;32;p36"/>
          <p:cNvSpPr/>
          <p:nvPr/>
        </p:nvSpPr>
        <p:spPr>
          <a:xfrm>
            <a:off x="0" y="0"/>
            <a:ext cx="381000" cy="228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33" name="Google Shape;33;p36"/>
          <p:cNvSpPr txBox="1">
            <a:spLocks noGrp="1"/>
          </p:cNvSpPr>
          <p:nvPr>
            <p:ph type="ctrTitle"/>
          </p:nvPr>
        </p:nvSpPr>
        <p:spPr>
          <a:xfrm>
            <a:off x="914400" y="1828800"/>
            <a:ext cx="77724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sz="4800"/>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34" name="Google Shape;34;p36"/>
          <p:cNvSpPr txBox="1">
            <a:spLocks noGrp="1"/>
          </p:cNvSpPr>
          <p:nvPr>
            <p:ph type="subTitle" idx="1"/>
          </p:nvPr>
        </p:nvSpPr>
        <p:spPr>
          <a:xfrm>
            <a:off x="914400" y="3276600"/>
            <a:ext cx="6400800" cy="1752600"/>
          </a:xfrm>
          <a:prstGeom prst="rect">
            <a:avLst/>
          </a:prstGeom>
          <a:noFill/>
          <a:ln>
            <a:noFill/>
          </a:ln>
        </p:spPr>
        <p:txBody>
          <a:bodyPr spcFirstLastPara="1" wrap="square" lIns="91425" tIns="45700" rIns="91425" bIns="45700" anchor="t" anchorCtr="0">
            <a:noAutofit/>
          </a:bodyPr>
          <a:lstStyle>
            <a:lvl1pPr lvl="0" algn="l">
              <a:spcBef>
                <a:spcPts val="1800"/>
              </a:spcBef>
              <a:spcAft>
                <a:spcPts val="0"/>
              </a:spcAft>
              <a:buSzPts val="3000"/>
              <a:buFont typeface="Arial"/>
              <a:buNone/>
              <a:defRPr/>
            </a:lvl1pPr>
            <a:lvl2pPr lvl="1" algn="l">
              <a:spcBef>
                <a:spcPts val="720"/>
              </a:spcBef>
              <a:spcAft>
                <a:spcPts val="0"/>
              </a:spcAft>
              <a:buSzPts val="1800"/>
              <a:buChar char="–"/>
              <a:defRPr/>
            </a:lvl2pPr>
            <a:lvl3pPr lvl="2" algn="l">
              <a:lnSpc>
                <a:spcPct val="95000"/>
              </a:lnSpc>
              <a:spcBef>
                <a:spcPts val="630"/>
              </a:spcBef>
              <a:spcAft>
                <a:spcPts val="0"/>
              </a:spcAft>
              <a:buSzPts val="1800"/>
              <a:buChar char="•"/>
              <a:defRPr/>
            </a:lvl3pPr>
            <a:lvl4pPr lvl="3" algn="l">
              <a:lnSpc>
                <a:spcPct val="75000"/>
              </a:lnSpc>
              <a:spcBef>
                <a:spcPts val="540"/>
              </a:spcBef>
              <a:spcAft>
                <a:spcPts val="0"/>
              </a:spcAft>
              <a:buSzPts val="1800"/>
              <a:buChar char="–"/>
              <a:defRPr/>
            </a:lvl4pPr>
            <a:lvl5pPr lvl="4" algn="l">
              <a:lnSpc>
                <a:spcPct val="75000"/>
              </a:lnSpc>
              <a:spcBef>
                <a:spcPts val="540"/>
              </a:spcBef>
              <a:spcAft>
                <a:spcPts val="0"/>
              </a:spcAft>
              <a:buSzPts val="1800"/>
              <a:buChar char="»"/>
              <a:defRPr/>
            </a:lvl5pPr>
            <a:lvl6pPr lvl="5" algn="l">
              <a:lnSpc>
                <a:spcPct val="75000"/>
              </a:lnSpc>
              <a:spcBef>
                <a:spcPts val="540"/>
              </a:spcBef>
              <a:spcAft>
                <a:spcPts val="0"/>
              </a:spcAft>
              <a:buSzPts val="1800"/>
              <a:buChar char="»"/>
              <a:defRPr/>
            </a:lvl6pPr>
            <a:lvl7pPr lvl="6" algn="l">
              <a:lnSpc>
                <a:spcPct val="75000"/>
              </a:lnSpc>
              <a:spcBef>
                <a:spcPts val="540"/>
              </a:spcBef>
              <a:spcAft>
                <a:spcPts val="0"/>
              </a:spcAft>
              <a:buSzPts val="1800"/>
              <a:buChar char="»"/>
              <a:defRPr/>
            </a:lvl7pPr>
            <a:lvl8pPr lvl="7" algn="l">
              <a:lnSpc>
                <a:spcPct val="75000"/>
              </a:lnSpc>
              <a:spcBef>
                <a:spcPts val="540"/>
              </a:spcBef>
              <a:spcAft>
                <a:spcPts val="0"/>
              </a:spcAft>
              <a:buSzPts val="1800"/>
              <a:buChar char="»"/>
              <a:defRPr/>
            </a:lvl8pPr>
            <a:lvl9pPr lvl="8" algn="l">
              <a:lnSpc>
                <a:spcPct val="75000"/>
              </a:lnSpc>
              <a:spcBef>
                <a:spcPts val="540"/>
              </a:spcBef>
              <a:spcAft>
                <a:spcPts val="0"/>
              </a:spcAft>
              <a:buSzPts val="1800"/>
              <a:buChar char="»"/>
              <a:defRPr/>
            </a:lvl9pPr>
          </a:lstStyle>
          <a:p>
            <a:endParaRPr/>
          </a:p>
        </p:txBody>
      </p:sp>
      <p:sp>
        <p:nvSpPr>
          <p:cNvPr id="35" name="Google Shape;35;p36"/>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SzPts val="1400"/>
              <a:buNone/>
              <a:defRPr sz="4000" b="1" cap="none"/>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0" name="Google Shape;40;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1200"/>
              </a:spcBef>
              <a:spcAft>
                <a:spcPts val="0"/>
              </a:spcAft>
              <a:buSzPts val="2000"/>
              <a:buFont typeface="Arial"/>
              <a:buNone/>
              <a:defRPr sz="2000"/>
            </a:lvl1pPr>
            <a:lvl2pPr marL="914400" lvl="1" indent="-228600" algn="l">
              <a:spcBef>
                <a:spcPts val="720"/>
              </a:spcBef>
              <a:spcAft>
                <a:spcPts val="0"/>
              </a:spcAft>
              <a:buSzPts val="1800"/>
              <a:buFont typeface="Arial"/>
              <a:buNone/>
              <a:defRPr sz="1800"/>
            </a:lvl2pPr>
            <a:lvl3pPr marL="1371600" lvl="2" indent="-228600" algn="l">
              <a:lnSpc>
                <a:spcPct val="95000"/>
              </a:lnSpc>
              <a:spcBef>
                <a:spcPts val="560"/>
              </a:spcBef>
              <a:spcAft>
                <a:spcPts val="0"/>
              </a:spcAft>
              <a:buSzPts val="1600"/>
              <a:buFont typeface="Arial"/>
              <a:buNone/>
              <a:defRPr sz="1600"/>
            </a:lvl3pPr>
            <a:lvl4pPr marL="1828800" lvl="3" indent="-228600" algn="l">
              <a:lnSpc>
                <a:spcPct val="75000"/>
              </a:lnSpc>
              <a:spcBef>
                <a:spcPts val="420"/>
              </a:spcBef>
              <a:spcAft>
                <a:spcPts val="0"/>
              </a:spcAft>
              <a:buSzPts val="1400"/>
              <a:buFont typeface="Arial"/>
              <a:buNone/>
              <a:defRPr sz="1400"/>
            </a:lvl4pPr>
            <a:lvl5pPr marL="2286000" lvl="4" indent="-228600" algn="l">
              <a:lnSpc>
                <a:spcPct val="75000"/>
              </a:lnSpc>
              <a:spcBef>
                <a:spcPts val="420"/>
              </a:spcBef>
              <a:spcAft>
                <a:spcPts val="0"/>
              </a:spcAft>
              <a:buSzPts val="1400"/>
              <a:buFont typeface="Arial"/>
              <a:buNone/>
              <a:defRPr sz="1400"/>
            </a:lvl5pPr>
            <a:lvl6pPr marL="2743200" lvl="5" indent="-228600" algn="l">
              <a:lnSpc>
                <a:spcPct val="75000"/>
              </a:lnSpc>
              <a:spcBef>
                <a:spcPts val="420"/>
              </a:spcBef>
              <a:spcAft>
                <a:spcPts val="0"/>
              </a:spcAft>
              <a:buSzPts val="1400"/>
              <a:buFont typeface="Arial"/>
              <a:buNone/>
              <a:defRPr sz="1400"/>
            </a:lvl6pPr>
            <a:lvl7pPr marL="3200400" lvl="6" indent="-228600" algn="l">
              <a:lnSpc>
                <a:spcPct val="75000"/>
              </a:lnSpc>
              <a:spcBef>
                <a:spcPts val="420"/>
              </a:spcBef>
              <a:spcAft>
                <a:spcPts val="0"/>
              </a:spcAft>
              <a:buSzPts val="1400"/>
              <a:buFont typeface="Arial"/>
              <a:buNone/>
              <a:defRPr sz="1400"/>
            </a:lvl7pPr>
            <a:lvl8pPr marL="3657600" lvl="7" indent="-228600" algn="l">
              <a:lnSpc>
                <a:spcPct val="75000"/>
              </a:lnSpc>
              <a:spcBef>
                <a:spcPts val="420"/>
              </a:spcBef>
              <a:spcAft>
                <a:spcPts val="0"/>
              </a:spcAft>
              <a:buSzPts val="1400"/>
              <a:buFont typeface="Arial"/>
              <a:buNone/>
              <a:defRPr sz="1400"/>
            </a:lvl8pPr>
            <a:lvl9pPr marL="4114800" lvl="8" indent="-228600" algn="l">
              <a:lnSpc>
                <a:spcPct val="75000"/>
              </a:lnSpc>
              <a:spcBef>
                <a:spcPts val="420"/>
              </a:spcBef>
              <a:spcAft>
                <a:spcPts val="0"/>
              </a:spcAft>
              <a:buSzPts val="1400"/>
              <a:buFont typeface="Arial"/>
              <a:buNone/>
              <a:defRPr sz="1400"/>
            </a:lvl9pPr>
          </a:lstStyle>
          <a:p>
            <a:endParaRPr/>
          </a:p>
        </p:txBody>
      </p:sp>
      <p:sp>
        <p:nvSpPr>
          <p:cNvPr id="41" name="Google Shape;41;p37"/>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9144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spcBef>
                <a:spcPts val="1680"/>
              </a:spcBef>
              <a:spcAft>
                <a:spcPts val="0"/>
              </a:spcAft>
              <a:buSzPts val="2800"/>
              <a:buFont typeface="Arial"/>
              <a:buChar char="•"/>
              <a:defRPr sz="2800"/>
            </a:lvl1pPr>
            <a:lvl2pPr marL="914400" lvl="1" indent="-381000" algn="l">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47" name="Google Shape;47;p38"/>
          <p:cNvSpPr txBox="1">
            <a:spLocks noGrp="1"/>
          </p:cNvSpPr>
          <p:nvPr>
            <p:ph type="body" idx="2"/>
          </p:nvPr>
        </p:nvSpPr>
        <p:spPr>
          <a:xfrm>
            <a:off x="4762500" y="2286000"/>
            <a:ext cx="3695700" cy="3657600"/>
          </a:xfrm>
          <a:prstGeom prst="rect">
            <a:avLst/>
          </a:prstGeom>
          <a:noFill/>
          <a:ln>
            <a:noFill/>
          </a:ln>
        </p:spPr>
        <p:txBody>
          <a:bodyPr spcFirstLastPara="1" wrap="square" lIns="91425" tIns="45700" rIns="91425" bIns="45700" anchor="t" anchorCtr="0">
            <a:noAutofit/>
          </a:bodyPr>
          <a:lstStyle>
            <a:lvl1pPr marL="457200" lvl="0" indent="-406400" algn="l">
              <a:spcBef>
                <a:spcPts val="1680"/>
              </a:spcBef>
              <a:spcAft>
                <a:spcPts val="0"/>
              </a:spcAft>
              <a:buSzPts val="2800"/>
              <a:buFont typeface="Arial"/>
              <a:buChar char="•"/>
              <a:defRPr sz="2800"/>
            </a:lvl1pPr>
            <a:lvl2pPr marL="914400" lvl="1" indent="-381000" algn="l">
              <a:spcBef>
                <a:spcPts val="960"/>
              </a:spcBef>
              <a:spcAft>
                <a:spcPts val="0"/>
              </a:spcAft>
              <a:buSzPts val="2400"/>
              <a:buFont typeface="Arial"/>
              <a:buChar char="–"/>
              <a:defRPr sz="2400"/>
            </a:lvl2pPr>
            <a:lvl3pPr marL="1371600" lvl="2" indent="-355600" algn="l">
              <a:lnSpc>
                <a:spcPct val="95000"/>
              </a:lnSpc>
              <a:spcBef>
                <a:spcPts val="700"/>
              </a:spcBef>
              <a:spcAft>
                <a:spcPts val="0"/>
              </a:spcAft>
              <a:buSzPts val="2000"/>
              <a:buFont typeface="Arial"/>
              <a:buChar char="•"/>
              <a:defRPr sz="2000"/>
            </a:lvl3pPr>
            <a:lvl4pPr marL="1828800" lvl="3" indent="-342900" algn="l">
              <a:lnSpc>
                <a:spcPct val="75000"/>
              </a:lnSpc>
              <a:spcBef>
                <a:spcPts val="540"/>
              </a:spcBef>
              <a:spcAft>
                <a:spcPts val="0"/>
              </a:spcAft>
              <a:buSzPts val="1800"/>
              <a:buFont typeface="Arial"/>
              <a:buChar char="–"/>
              <a:defRPr sz="1800"/>
            </a:lvl4pPr>
            <a:lvl5pPr marL="2286000" lvl="4" indent="-342900" algn="l">
              <a:lnSpc>
                <a:spcPct val="75000"/>
              </a:lnSpc>
              <a:spcBef>
                <a:spcPts val="540"/>
              </a:spcBef>
              <a:spcAft>
                <a:spcPts val="0"/>
              </a:spcAft>
              <a:buSzPts val="1800"/>
              <a:buFont typeface="Arial"/>
              <a:buChar char="»"/>
              <a:defRPr sz="1800"/>
            </a:lvl5pPr>
            <a:lvl6pPr marL="2743200" lvl="5" indent="-342900" algn="l">
              <a:lnSpc>
                <a:spcPct val="75000"/>
              </a:lnSpc>
              <a:spcBef>
                <a:spcPts val="540"/>
              </a:spcBef>
              <a:spcAft>
                <a:spcPts val="0"/>
              </a:spcAft>
              <a:buSzPts val="1800"/>
              <a:buFont typeface="Arial"/>
              <a:buChar char="»"/>
              <a:defRPr sz="1800"/>
            </a:lvl6pPr>
            <a:lvl7pPr marL="3200400" lvl="6" indent="-342900" algn="l">
              <a:lnSpc>
                <a:spcPct val="75000"/>
              </a:lnSpc>
              <a:spcBef>
                <a:spcPts val="540"/>
              </a:spcBef>
              <a:spcAft>
                <a:spcPts val="0"/>
              </a:spcAft>
              <a:buSzPts val="1800"/>
              <a:buFont typeface="Arial"/>
              <a:buChar char="»"/>
              <a:defRPr sz="1800"/>
            </a:lvl7pPr>
            <a:lvl8pPr marL="3657600" lvl="7" indent="-342900" algn="l">
              <a:lnSpc>
                <a:spcPct val="75000"/>
              </a:lnSpc>
              <a:spcBef>
                <a:spcPts val="540"/>
              </a:spcBef>
              <a:spcAft>
                <a:spcPts val="0"/>
              </a:spcAft>
              <a:buSzPts val="1800"/>
              <a:buFont typeface="Arial"/>
              <a:buChar char="»"/>
              <a:defRPr sz="1800"/>
            </a:lvl8pPr>
            <a:lvl9pPr marL="4114800" lvl="8" indent="-342900" algn="l">
              <a:lnSpc>
                <a:spcPct val="75000"/>
              </a:lnSpc>
              <a:spcBef>
                <a:spcPts val="540"/>
              </a:spcBef>
              <a:spcAft>
                <a:spcPts val="0"/>
              </a:spcAft>
              <a:buSzPts val="1800"/>
              <a:buFont typeface="Arial"/>
              <a:buChar char="»"/>
              <a:defRPr sz="1800"/>
            </a:lvl9pPr>
          </a:lstStyle>
          <a:p>
            <a:endParaRPr/>
          </a:p>
        </p:txBody>
      </p:sp>
      <p:sp>
        <p:nvSpPr>
          <p:cNvPr id="48" name="Google Shape;48;p38"/>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85000"/>
              </a:lnSpc>
              <a:spcBef>
                <a:spcPts val="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1440"/>
              </a:spcBef>
              <a:spcAft>
                <a:spcPts val="0"/>
              </a:spcAft>
              <a:buSzPts val="2400"/>
              <a:buFont typeface="Arial"/>
              <a:buNone/>
              <a:defRPr sz="2400" b="1"/>
            </a:lvl1pPr>
            <a:lvl2pPr marL="914400" lvl="1" indent="-228600" algn="l">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54" name="Google Shape;54;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1440"/>
              </a:spcBef>
              <a:spcAft>
                <a:spcPts val="0"/>
              </a:spcAft>
              <a:buSzPts val="2400"/>
              <a:buFont typeface="Arial"/>
              <a:buChar char="•"/>
              <a:defRPr sz="2400"/>
            </a:lvl1pPr>
            <a:lvl2pPr marL="914400" lvl="1" indent="-355600" algn="l">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55" name="Google Shape;55;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1440"/>
              </a:spcBef>
              <a:spcAft>
                <a:spcPts val="0"/>
              </a:spcAft>
              <a:buSzPts val="2400"/>
              <a:buFont typeface="Arial"/>
              <a:buNone/>
              <a:defRPr sz="2400" b="1"/>
            </a:lvl1pPr>
            <a:lvl2pPr marL="914400" lvl="1" indent="-228600" algn="l">
              <a:spcBef>
                <a:spcPts val="800"/>
              </a:spcBef>
              <a:spcAft>
                <a:spcPts val="0"/>
              </a:spcAft>
              <a:buSzPts val="2000"/>
              <a:buFont typeface="Arial"/>
              <a:buNone/>
              <a:defRPr sz="2000" b="1"/>
            </a:lvl2pPr>
            <a:lvl3pPr marL="1371600" lvl="2" indent="-228600" algn="l">
              <a:lnSpc>
                <a:spcPct val="95000"/>
              </a:lnSpc>
              <a:spcBef>
                <a:spcPts val="630"/>
              </a:spcBef>
              <a:spcAft>
                <a:spcPts val="0"/>
              </a:spcAft>
              <a:buSzPts val="1800"/>
              <a:buFont typeface="Arial"/>
              <a:buNone/>
              <a:defRPr sz="1800" b="1"/>
            </a:lvl3pPr>
            <a:lvl4pPr marL="1828800" lvl="3" indent="-228600" algn="l">
              <a:lnSpc>
                <a:spcPct val="75000"/>
              </a:lnSpc>
              <a:spcBef>
                <a:spcPts val="480"/>
              </a:spcBef>
              <a:spcAft>
                <a:spcPts val="0"/>
              </a:spcAft>
              <a:buSzPts val="1600"/>
              <a:buFont typeface="Arial"/>
              <a:buNone/>
              <a:defRPr sz="1600" b="1"/>
            </a:lvl4pPr>
            <a:lvl5pPr marL="2286000" lvl="4" indent="-228600" algn="l">
              <a:lnSpc>
                <a:spcPct val="75000"/>
              </a:lnSpc>
              <a:spcBef>
                <a:spcPts val="480"/>
              </a:spcBef>
              <a:spcAft>
                <a:spcPts val="0"/>
              </a:spcAft>
              <a:buSzPts val="1600"/>
              <a:buFont typeface="Arial"/>
              <a:buNone/>
              <a:defRPr sz="1600" b="1"/>
            </a:lvl5pPr>
            <a:lvl6pPr marL="2743200" lvl="5" indent="-228600" algn="l">
              <a:lnSpc>
                <a:spcPct val="75000"/>
              </a:lnSpc>
              <a:spcBef>
                <a:spcPts val="480"/>
              </a:spcBef>
              <a:spcAft>
                <a:spcPts val="0"/>
              </a:spcAft>
              <a:buSzPts val="1600"/>
              <a:buFont typeface="Arial"/>
              <a:buNone/>
              <a:defRPr sz="1600" b="1"/>
            </a:lvl6pPr>
            <a:lvl7pPr marL="3200400" lvl="6" indent="-228600" algn="l">
              <a:lnSpc>
                <a:spcPct val="75000"/>
              </a:lnSpc>
              <a:spcBef>
                <a:spcPts val="480"/>
              </a:spcBef>
              <a:spcAft>
                <a:spcPts val="0"/>
              </a:spcAft>
              <a:buSzPts val="1600"/>
              <a:buFont typeface="Arial"/>
              <a:buNone/>
              <a:defRPr sz="1600" b="1"/>
            </a:lvl7pPr>
            <a:lvl8pPr marL="3657600" lvl="7" indent="-228600" algn="l">
              <a:lnSpc>
                <a:spcPct val="75000"/>
              </a:lnSpc>
              <a:spcBef>
                <a:spcPts val="480"/>
              </a:spcBef>
              <a:spcAft>
                <a:spcPts val="0"/>
              </a:spcAft>
              <a:buSzPts val="1600"/>
              <a:buFont typeface="Arial"/>
              <a:buNone/>
              <a:defRPr sz="1600" b="1"/>
            </a:lvl8pPr>
            <a:lvl9pPr marL="4114800" lvl="8" indent="-228600" algn="l">
              <a:lnSpc>
                <a:spcPct val="75000"/>
              </a:lnSpc>
              <a:spcBef>
                <a:spcPts val="480"/>
              </a:spcBef>
              <a:spcAft>
                <a:spcPts val="0"/>
              </a:spcAft>
              <a:buSzPts val="1600"/>
              <a:buFont typeface="Arial"/>
              <a:buNone/>
              <a:defRPr sz="1600" b="1"/>
            </a:lvl9pPr>
          </a:lstStyle>
          <a:p>
            <a:endParaRPr/>
          </a:p>
        </p:txBody>
      </p:sp>
      <p:sp>
        <p:nvSpPr>
          <p:cNvPr id="56" name="Google Shape;56;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1440"/>
              </a:spcBef>
              <a:spcAft>
                <a:spcPts val="0"/>
              </a:spcAft>
              <a:buSzPts val="2400"/>
              <a:buFont typeface="Arial"/>
              <a:buChar char="•"/>
              <a:defRPr sz="2400"/>
            </a:lvl1pPr>
            <a:lvl2pPr marL="914400" lvl="1" indent="-355600" algn="l">
              <a:spcBef>
                <a:spcPts val="800"/>
              </a:spcBef>
              <a:spcAft>
                <a:spcPts val="0"/>
              </a:spcAft>
              <a:buSzPts val="2000"/>
              <a:buFont typeface="Arial"/>
              <a:buChar char="–"/>
              <a:defRPr sz="2000"/>
            </a:lvl2pPr>
            <a:lvl3pPr marL="1371600" lvl="2" indent="-342900" algn="l">
              <a:lnSpc>
                <a:spcPct val="95000"/>
              </a:lnSpc>
              <a:spcBef>
                <a:spcPts val="630"/>
              </a:spcBef>
              <a:spcAft>
                <a:spcPts val="0"/>
              </a:spcAft>
              <a:buSzPts val="1800"/>
              <a:buFont typeface="Arial"/>
              <a:buChar char="•"/>
              <a:defRPr sz="1800"/>
            </a:lvl3pPr>
            <a:lvl4pPr marL="1828800" lvl="3" indent="-330200" algn="l">
              <a:lnSpc>
                <a:spcPct val="75000"/>
              </a:lnSpc>
              <a:spcBef>
                <a:spcPts val="480"/>
              </a:spcBef>
              <a:spcAft>
                <a:spcPts val="0"/>
              </a:spcAft>
              <a:buSzPts val="1600"/>
              <a:buFont typeface="Arial"/>
              <a:buChar char="–"/>
              <a:defRPr sz="1600"/>
            </a:lvl4pPr>
            <a:lvl5pPr marL="2286000" lvl="4" indent="-330200" algn="l">
              <a:lnSpc>
                <a:spcPct val="75000"/>
              </a:lnSpc>
              <a:spcBef>
                <a:spcPts val="480"/>
              </a:spcBef>
              <a:spcAft>
                <a:spcPts val="0"/>
              </a:spcAft>
              <a:buSzPts val="1600"/>
              <a:buFont typeface="Arial"/>
              <a:buChar char="»"/>
              <a:defRPr sz="1600"/>
            </a:lvl5pPr>
            <a:lvl6pPr marL="2743200" lvl="5" indent="-330200" algn="l">
              <a:lnSpc>
                <a:spcPct val="75000"/>
              </a:lnSpc>
              <a:spcBef>
                <a:spcPts val="480"/>
              </a:spcBef>
              <a:spcAft>
                <a:spcPts val="0"/>
              </a:spcAft>
              <a:buSzPts val="1600"/>
              <a:buFont typeface="Arial"/>
              <a:buChar char="»"/>
              <a:defRPr sz="1600"/>
            </a:lvl6pPr>
            <a:lvl7pPr marL="3200400" lvl="6" indent="-330200" algn="l">
              <a:lnSpc>
                <a:spcPct val="75000"/>
              </a:lnSpc>
              <a:spcBef>
                <a:spcPts val="480"/>
              </a:spcBef>
              <a:spcAft>
                <a:spcPts val="0"/>
              </a:spcAft>
              <a:buSzPts val="1600"/>
              <a:buFont typeface="Arial"/>
              <a:buChar char="»"/>
              <a:defRPr sz="1600"/>
            </a:lvl7pPr>
            <a:lvl8pPr marL="3657600" lvl="7" indent="-330200" algn="l">
              <a:lnSpc>
                <a:spcPct val="75000"/>
              </a:lnSpc>
              <a:spcBef>
                <a:spcPts val="480"/>
              </a:spcBef>
              <a:spcAft>
                <a:spcPts val="0"/>
              </a:spcAft>
              <a:buSzPts val="1600"/>
              <a:buFont typeface="Arial"/>
              <a:buChar char="»"/>
              <a:defRPr sz="1600"/>
            </a:lvl8pPr>
            <a:lvl9pPr marL="4114800" lvl="8" indent="-330200" algn="l">
              <a:lnSpc>
                <a:spcPct val="75000"/>
              </a:lnSpc>
              <a:spcBef>
                <a:spcPts val="480"/>
              </a:spcBef>
              <a:spcAft>
                <a:spcPts val="0"/>
              </a:spcAft>
              <a:buSzPts val="1600"/>
              <a:buFont typeface="Arial"/>
              <a:buChar char="»"/>
              <a:defRPr sz="1600"/>
            </a:lvl9pPr>
          </a:lstStyle>
          <a:p>
            <a:endParaRPr/>
          </a:p>
        </p:txBody>
      </p:sp>
      <p:sp>
        <p:nvSpPr>
          <p:cNvPr id="57" name="Google Shape;57;p39"/>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0"/>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66" name="Google Shape;66;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1920"/>
              </a:spcBef>
              <a:spcAft>
                <a:spcPts val="0"/>
              </a:spcAft>
              <a:buSzPts val="3200"/>
              <a:buFont typeface="Arial"/>
              <a:buChar char="•"/>
              <a:defRPr sz="3200"/>
            </a:lvl1pPr>
            <a:lvl2pPr marL="914400" lvl="1" indent="-406400" algn="l">
              <a:spcBef>
                <a:spcPts val="1120"/>
              </a:spcBef>
              <a:spcAft>
                <a:spcPts val="0"/>
              </a:spcAft>
              <a:buSzPts val="2800"/>
              <a:buFont typeface="Arial"/>
              <a:buChar char="–"/>
              <a:defRPr sz="2800"/>
            </a:lvl2pPr>
            <a:lvl3pPr marL="1371600" lvl="2" indent="-381000" algn="l">
              <a:lnSpc>
                <a:spcPct val="95000"/>
              </a:lnSpc>
              <a:spcBef>
                <a:spcPts val="840"/>
              </a:spcBef>
              <a:spcAft>
                <a:spcPts val="0"/>
              </a:spcAft>
              <a:buSzPts val="2400"/>
              <a:buFont typeface="Arial"/>
              <a:buChar char="•"/>
              <a:defRPr sz="2400"/>
            </a:lvl3pPr>
            <a:lvl4pPr marL="1828800" lvl="3" indent="-355600" algn="l">
              <a:lnSpc>
                <a:spcPct val="75000"/>
              </a:lnSpc>
              <a:spcBef>
                <a:spcPts val="600"/>
              </a:spcBef>
              <a:spcAft>
                <a:spcPts val="0"/>
              </a:spcAft>
              <a:buSzPts val="2000"/>
              <a:buFont typeface="Arial"/>
              <a:buChar char="–"/>
              <a:defRPr sz="2000"/>
            </a:lvl4pPr>
            <a:lvl5pPr marL="2286000" lvl="4" indent="-355600" algn="l">
              <a:lnSpc>
                <a:spcPct val="75000"/>
              </a:lnSpc>
              <a:spcBef>
                <a:spcPts val="600"/>
              </a:spcBef>
              <a:spcAft>
                <a:spcPts val="0"/>
              </a:spcAft>
              <a:buSzPts val="2000"/>
              <a:buFont typeface="Arial"/>
              <a:buChar char="»"/>
              <a:defRPr sz="2000"/>
            </a:lvl5pPr>
            <a:lvl6pPr marL="2743200" lvl="5" indent="-355600" algn="l">
              <a:lnSpc>
                <a:spcPct val="75000"/>
              </a:lnSpc>
              <a:spcBef>
                <a:spcPts val="600"/>
              </a:spcBef>
              <a:spcAft>
                <a:spcPts val="0"/>
              </a:spcAft>
              <a:buSzPts val="2000"/>
              <a:buFont typeface="Arial"/>
              <a:buChar char="»"/>
              <a:defRPr sz="2000"/>
            </a:lvl6pPr>
            <a:lvl7pPr marL="3200400" lvl="6" indent="-355600" algn="l">
              <a:lnSpc>
                <a:spcPct val="75000"/>
              </a:lnSpc>
              <a:spcBef>
                <a:spcPts val="600"/>
              </a:spcBef>
              <a:spcAft>
                <a:spcPts val="0"/>
              </a:spcAft>
              <a:buSzPts val="2000"/>
              <a:buFont typeface="Arial"/>
              <a:buChar char="»"/>
              <a:defRPr sz="2000"/>
            </a:lvl7pPr>
            <a:lvl8pPr marL="3657600" lvl="7" indent="-355600" algn="l">
              <a:lnSpc>
                <a:spcPct val="75000"/>
              </a:lnSpc>
              <a:spcBef>
                <a:spcPts val="600"/>
              </a:spcBef>
              <a:spcAft>
                <a:spcPts val="0"/>
              </a:spcAft>
              <a:buSzPts val="2000"/>
              <a:buFont typeface="Arial"/>
              <a:buChar char="»"/>
              <a:defRPr sz="2000"/>
            </a:lvl8pPr>
            <a:lvl9pPr marL="4114800" lvl="8" indent="-355600" algn="l">
              <a:lnSpc>
                <a:spcPct val="75000"/>
              </a:lnSpc>
              <a:spcBef>
                <a:spcPts val="600"/>
              </a:spcBef>
              <a:spcAft>
                <a:spcPts val="0"/>
              </a:spcAft>
              <a:buSzPts val="2000"/>
              <a:buFont typeface="Arial"/>
              <a:buChar char="»"/>
              <a:defRPr sz="2000"/>
            </a:lvl9pPr>
          </a:lstStyle>
          <a:p>
            <a:endParaRPr/>
          </a:p>
        </p:txBody>
      </p:sp>
      <p:sp>
        <p:nvSpPr>
          <p:cNvPr id="67" name="Google Shape;67;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840"/>
              </a:spcBef>
              <a:spcAft>
                <a:spcPts val="0"/>
              </a:spcAft>
              <a:buSzPts val="1400"/>
              <a:buFont typeface="Arial"/>
              <a:buNone/>
              <a:defRPr sz="1400"/>
            </a:lvl1pPr>
            <a:lvl2pPr marL="914400" lvl="1" indent="-228600" algn="l">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68" name="Google Shape;68;p41"/>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SzPts val="1400"/>
              <a:buNone/>
              <a:defRPr sz="2000" b="1"/>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lnSpc>
                <a:spcPct val="85000"/>
              </a:lnSpc>
              <a:spcBef>
                <a:spcPts val="0"/>
              </a:spcBef>
              <a:spcAft>
                <a:spcPts val="0"/>
              </a:spcAft>
              <a:buSzPts val="1400"/>
              <a:buNone/>
              <a:defRPr/>
            </a:lvl6pPr>
            <a:lvl7pPr lvl="6" algn="l">
              <a:lnSpc>
                <a:spcPct val="85000"/>
              </a:lnSpc>
              <a:spcBef>
                <a:spcPts val="0"/>
              </a:spcBef>
              <a:spcAft>
                <a:spcPts val="0"/>
              </a:spcAft>
              <a:buSzPts val="1400"/>
              <a:buNone/>
              <a:defRPr/>
            </a:lvl7pPr>
            <a:lvl8pPr lvl="7" algn="l">
              <a:lnSpc>
                <a:spcPct val="85000"/>
              </a:lnSpc>
              <a:spcBef>
                <a:spcPts val="0"/>
              </a:spcBef>
              <a:spcAft>
                <a:spcPts val="0"/>
              </a:spcAft>
              <a:buSzPts val="1400"/>
              <a:buNone/>
              <a:defRPr/>
            </a:lvl8pPr>
            <a:lvl9pPr lvl="8" algn="l">
              <a:lnSpc>
                <a:spcPct val="85000"/>
              </a:lnSpc>
              <a:spcBef>
                <a:spcPts val="0"/>
              </a:spcBef>
              <a:spcAft>
                <a:spcPts val="0"/>
              </a:spcAft>
              <a:buSzPts val="1400"/>
              <a:buNone/>
              <a:defRPr/>
            </a:lvl9pPr>
          </a:lstStyle>
          <a:p>
            <a:endParaRPr/>
          </a:p>
        </p:txBody>
      </p:sp>
      <p:sp>
        <p:nvSpPr>
          <p:cNvPr id="73" name="Google Shape;73;p42"/>
          <p:cNvSpPr>
            <a:spLocks noGrp="1"/>
          </p:cNvSpPr>
          <p:nvPr>
            <p:ph type="pic" idx="2"/>
          </p:nvPr>
        </p:nvSpPr>
        <p:spPr>
          <a:xfrm>
            <a:off x="1792288" y="612775"/>
            <a:ext cx="5486400" cy="4114800"/>
          </a:xfrm>
          <a:prstGeom prst="rect">
            <a:avLst/>
          </a:prstGeom>
          <a:noFill/>
          <a:ln>
            <a:noFill/>
          </a:ln>
        </p:spPr>
      </p:sp>
      <p:sp>
        <p:nvSpPr>
          <p:cNvPr id="74" name="Google Shape;74;p4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840"/>
              </a:spcBef>
              <a:spcAft>
                <a:spcPts val="0"/>
              </a:spcAft>
              <a:buSzPts val="1400"/>
              <a:buFont typeface="Arial"/>
              <a:buNone/>
              <a:defRPr sz="1400"/>
            </a:lvl1pPr>
            <a:lvl2pPr marL="914400" lvl="1" indent="-228600" algn="l">
              <a:spcBef>
                <a:spcPts val="480"/>
              </a:spcBef>
              <a:spcAft>
                <a:spcPts val="0"/>
              </a:spcAft>
              <a:buSzPts val="1200"/>
              <a:buFont typeface="Arial"/>
              <a:buNone/>
              <a:defRPr sz="1200"/>
            </a:lvl2pPr>
            <a:lvl3pPr marL="1371600" lvl="2" indent="-228600" algn="l">
              <a:lnSpc>
                <a:spcPct val="95000"/>
              </a:lnSpc>
              <a:spcBef>
                <a:spcPts val="350"/>
              </a:spcBef>
              <a:spcAft>
                <a:spcPts val="0"/>
              </a:spcAft>
              <a:buSzPts val="1000"/>
              <a:buFont typeface="Arial"/>
              <a:buNone/>
              <a:defRPr sz="1000"/>
            </a:lvl3pPr>
            <a:lvl4pPr marL="1828800" lvl="3" indent="-228600" algn="l">
              <a:lnSpc>
                <a:spcPct val="75000"/>
              </a:lnSpc>
              <a:spcBef>
                <a:spcPts val="270"/>
              </a:spcBef>
              <a:spcAft>
                <a:spcPts val="0"/>
              </a:spcAft>
              <a:buSzPts val="900"/>
              <a:buFont typeface="Arial"/>
              <a:buNone/>
              <a:defRPr sz="900"/>
            </a:lvl4pPr>
            <a:lvl5pPr marL="2286000" lvl="4" indent="-228600" algn="l">
              <a:lnSpc>
                <a:spcPct val="75000"/>
              </a:lnSpc>
              <a:spcBef>
                <a:spcPts val="270"/>
              </a:spcBef>
              <a:spcAft>
                <a:spcPts val="0"/>
              </a:spcAft>
              <a:buSzPts val="900"/>
              <a:buFont typeface="Arial"/>
              <a:buNone/>
              <a:defRPr sz="900"/>
            </a:lvl5pPr>
            <a:lvl6pPr marL="2743200" lvl="5" indent="-228600" algn="l">
              <a:lnSpc>
                <a:spcPct val="75000"/>
              </a:lnSpc>
              <a:spcBef>
                <a:spcPts val="270"/>
              </a:spcBef>
              <a:spcAft>
                <a:spcPts val="0"/>
              </a:spcAft>
              <a:buSzPts val="900"/>
              <a:buFont typeface="Arial"/>
              <a:buNone/>
              <a:defRPr sz="900"/>
            </a:lvl6pPr>
            <a:lvl7pPr marL="3200400" lvl="6" indent="-228600" algn="l">
              <a:lnSpc>
                <a:spcPct val="75000"/>
              </a:lnSpc>
              <a:spcBef>
                <a:spcPts val="270"/>
              </a:spcBef>
              <a:spcAft>
                <a:spcPts val="0"/>
              </a:spcAft>
              <a:buSzPts val="900"/>
              <a:buFont typeface="Arial"/>
              <a:buNone/>
              <a:defRPr sz="900"/>
            </a:lvl7pPr>
            <a:lvl8pPr marL="3657600" lvl="7" indent="-228600" algn="l">
              <a:lnSpc>
                <a:spcPct val="75000"/>
              </a:lnSpc>
              <a:spcBef>
                <a:spcPts val="270"/>
              </a:spcBef>
              <a:spcAft>
                <a:spcPts val="0"/>
              </a:spcAft>
              <a:buSzPts val="900"/>
              <a:buFont typeface="Arial"/>
              <a:buNone/>
              <a:defRPr sz="900"/>
            </a:lvl8pPr>
            <a:lvl9pPr marL="4114800" lvl="8" indent="-228600" algn="l">
              <a:lnSpc>
                <a:spcPct val="75000"/>
              </a:lnSpc>
              <a:spcBef>
                <a:spcPts val="270"/>
              </a:spcBef>
              <a:spcAft>
                <a:spcPts val="0"/>
              </a:spcAft>
              <a:buSzPts val="900"/>
              <a:buFont typeface="Arial"/>
              <a:buNone/>
              <a:defRPr sz="900"/>
            </a:lvl9pPr>
          </a:lstStyle>
          <a:p>
            <a:endParaRPr/>
          </a:p>
        </p:txBody>
      </p:sp>
      <p:sp>
        <p:nvSpPr>
          <p:cNvPr id="75" name="Google Shape;75;p42"/>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lvl="0" algn="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lvl="0" algn="ctr">
              <a:spcBef>
                <a:spcPts val="280"/>
              </a:spcBef>
              <a:spcAft>
                <a:spcPts val="0"/>
              </a:spcAft>
              <a:buClr>
                <a:schemeClr val="lt1"/>
              </a:buClr>
              <a:buSzPts val="1400"/>
              <a:buFont typeface="Arial"/>
              <a:buNone/>
              <a:defRPr/>
            </a:lvl1pPr>
            <a:lvl2pPr lvl="1" algn="l">
              <a:spcBef>
                <a:spcPts val="360"/>
              </a:spcBef>
              <a:spcAft>
                <a:spcPts val="0"/>
              </a:spcAft>
              <a:buClr>
                <a:schemeClr val="lt1"/>
              </a:buClr>
              <a:buSzPts val="1800"/>
              <a:buChar char="•"/>
              <a:defRPr/>
            </a:lvl2pPr>
            <a:lvl3pPr lvl="2" algn="l">
              <a:spcBef>
                <a:spcPts val="360"/>
              </a:spcBef>
              <a:spcAft>
                <a:spcPts val="0"/>
              </a:spcAft>
              <a:buClr>
                <a:schemeClr val="lt1"/>
              </a:buClr>
              <a:buSzPts val="1800"/>
              <a:buChar char="•"/>
              <a:defRPr/>
            </a:lvl3pPr>
            <a:lvl4pPr lvl="3" algn="l">
              <a:spcBef>
                <a:spcPts val="360"/>
              </a:spcBef>
              <a:spcAft>
                <a:spcPts val="0"/>
              </a:spcAft>
              <a:buClr>
                <a:schemeClr val="lt1"/>
              </a:buClr>
              <a:buSzPts val="1800"/>
              <a:buChar char="•"/>
              <a:defRPr/>
            </a:lvl4pPr>
            <a:lvl5pPr lvl="4" algn="l">
              <a:spcBef>
                <a:spcPts val="360"/>
              </a:spcBef>
              <a:spcAft>
                <a:spcPts val="0"/>
              </a:spcAft>
              <a:buClr>
                <a:schemeClr val="lt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lvl="0"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lvl="1"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lvl="2"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lvl="3"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lvl="4"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lvl="5"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lvl="6"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lvl="7"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lvl="8" indent="0" algn="r">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dk2"/>
            </a:gs>
          </a:gsLst>
          <a:lin ang="5400000" scaled="0"/>
        </a:gradFill>
        <a:effectLst/>
      </p:bgPr>
    </p:bg>
    <p:spTree>
      <p:nvGrpSpPr>
        <p:cNvPr id="1" name="Shape 9"/>
        <p:cNvGrpSpPr/>
        <p:nvPr/>
      </p:nvGrpSpPr>
      <p:grpSpPr>
        <a:xfrm>
          <a:off x="0" y="0"/>
          <a:ext cx="0" cy="0"/>
          <a:chOff x="0" y="0"/>
          <a:chExt cx="0" cy="0"/>
        </a:xfrm>
      </p:grpSpPr>
      <p:sp>
        <p:nvSpPr>
          <p:cNvPr id="10" name="Google Shape;10;p33"/>
          <p:cNvSpPr/>
          <p:nvPr/>
        </p:nvSpPr>
        <p:spPr>
          <a:xfrm>
            <a:off x="1600200" y="-2209800"/>
            <a:ext cx="9144000" cy="9067800"/>
          </a:xfrm>
          <a:prstGeom prst="diamond">
            <a:avLst/>
          </a:prstGeom>
          <a:gradFill>
            <a:gsLst>
              <a:gs pos="0">
                <a:schemeClr val="dk2"/>
              </a:gs>
              <a:gs pos="100000">
                <a:schemeClr val="accent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11" name="Google Shape;11;p33"/>
          <p:cNvSpPr/>
          <p:nvPr/>
        </p:nvSpPr>
        <p:spPr>
          <a:xfrm>
            <a:off x="0" y="0"/>
            <a:ext cx="381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12" name="Google Shape;12;p33"/>
          <p:cNvSpPr/>
          <p:nvPr/>
        </p:nvSpPr>
        <p:spPr>
          <a:xfrm>
            <a:off x="0" y="0"/>
            <a:ext cx="381000" cy="2286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3000"/>
              <a:buFont typeface="Arial"/>
              <a:buNone/>
            </a:pPr>
            <a:endParaRPr sz="3000" b="0" i="0" u="none" strike="noStrike" cap="none">
              <a:solidFill>
                <a:schemeClr val="lt1"/>
              </a:solidFill>
              <a:latin typeface="Arial"/>
              <a:ea typeface="Arial"/>
              <a:cs typeface="Arial"/>
              <a:sym typeface="Arial"/>
            </a:endParaRPr>
          </a:p>
        </p:txBody>
      </p:sp>
      <p:sp>
        <p:nvSpPr>
          <p:cNvPr id="13" name="Google Shape;13;p33"/>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lvl1pPr marR="0" lvl="0"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1pPr>
            <a:lvl2pPr marR="0" lvl="1"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2pPr>
            <a:lvl3pPr marR="0" lvl="2"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3pPr>
            <a:lvl4pPr marR="0" lvl="3"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4pPr>
            <a:lvl5pPr marR="0" lvl="4"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5pPr>
            <a:lvl6pPr marR="0" lvl="5"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6pPr>
            <a:lvl7pPr marR="0" lvl="6"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7pPr>
            <a:lvl8pPr marR="0" lvl="7"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8pPr>
            <a:lvl9pPr marR="0" lvl="8" algn="l" rtl="0">
              <a:lnSpc>
                <a:spcPct val="85000"/>
              </a:lnSpc>
              <a:spcBef>
                <a:spcPts val="0"/>
              </a:spcBef>
              <a:spcAft>
                <a:spcPts val="0"/>
              </a:spcAft>
              <a:buSzPts val="1400"/>
              <a:buNone/>
              <a:defRPr sz="4200" b="0" i="0" u="none" strike="noStrike" cap="none">
                <a:solidFill>
                  <a:schemeClr val="lt2"/>
                </a:solidFill>
                <a:latin typeface="Arial"/>
                <a:ea typeface="Arial"/>
                <a:cs typeface="Arial"/>
                <a:sym typeface="Arial"/>
              </a:defRPr>
            </a:lvl9pPr>
          </a:lstStyle>
          <a:p>
            <a:endParaRPr/>
          </a:p>
        </p:txBody>
      </p:sp>
      <p:sp>
        <p:nvSpPr>
          <p:cNvPr id="14" name="Google Shape;14;p33"/>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lvl1pPr marL="457200" marR="0" lvl="0" indent="-419100" algn="l" rtl="0">
              <a:spcBef>
                <a:spcPts val="18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1pPr>
            <a:lvl2pPr marL="914400" marR="0" lvl="1" indent="-393700" algn="l" rtl="0">
              <a:spcBef>
                <a:spcPts val="1040"/>
              </a:spcBef>
              <a:spcAft>
                <a:spcPts val="0"/>
              </a:spcAft>
              <a:buClr>
                <a:schemeClr val="lt1"/>
              </a:buClr>
              <a:buSzPts val="2600"/>
              <a:buFont typeface="Arial"/>
              <a:buChar char="–"/>
              <a:defRPr sz="2600" b="0" i="0" u="none" strike="noStrike" cap="none">
                <a:solidFill>
                  <a:schemeClr val="lt1"/>
                </a:solidFill>
                <a:latin typeface="Arial"/>
                <a:ea typeface="Arial"/>
                <a:cs typeface="Arial"/>
                <a:sym typeface="Arial"/>
              </a:defRPr>
            </a:lvl2pPr>
            <a:lvl3pPr marL="1371600" marR="0" lvl="2" indent="-381000" algn="l" rtl="0">
              <a:lnSpc>
                <a:spcPct val="95000"/>
              </a:lnSpc>
              <a:spcBef>
                <a:spcPts val="84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75000"/>
              </a:lnSpc>
              <a:spcBef>
                <a:spcPts val="6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75000"/>
              </a:lnSpc>
              <a:spcBef>
                <a:spcPts val="54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5" name="Google Shape;15;p33"/>
          <p:cNvSpPr txBox="1">
            <a:spLocks noGrp="1"/>
          </p:cNvSpPr>
          <p:nvPr>
            <p:ph type="dt" idx="10"/>
          </p:nvPr>
        </p:nvSpPr>
        <p:spPr>
          <a:xfrm>
            <a:off x="6629400" y="6096000"/>
            <a:ext cx="2286000" cy="304800"/>
          </a:xfrm>
          <a:prstGeom prst="rect">
            <a:avLst/>
          </a:prstGeom>
          <a:noFill/>
          <a:ln>
            <a:noFill/>
          </a:ln>
        </p:spPr>
        <p:txBody>
          <a:bodyPr spcFirstLastPara="1" wrap="square" lIns="91425" tIns="45700" rIns="91425" bIns="45700" anchor="b" anchorCtr="0">
            <a:noAutofit/>
          </a:bodyPr>
          <a:lstStyle>
            <a:lvl1pPr marR="0" lvl="0" algn="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R="0" lvl="2"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3pPr>
            <a:lvl4pPr marR="0" lvl="3"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4pPr>
            <a:lvl5pPr marR="0" lvl="4"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lt1"/>
                </a:solidFill>
                <a:latin typeface="Arial"/>
                <a:ea typeface="Arial"/>
                <a:cs typeface="Arial"/>
                <a:sym typeface="Arial"/>
              </a:defRPr>
            </a:lvl9pPr>
          </a:lstStyle>
          <a:p>
            <a:endParaRPr/>
          </a:p>
        </p:txBody>
      </p:sp>
      <p:sp>
        <p:nvSpPr>
          <p:cNvPr id="16" name="Google Shape;16;p33"/>
          <p:cNvSpPr txBox="1">
            <a:spLocks noGrp="1"/>
          </p:cNvSpPr>
          <p:nvPr>
            <p:ph type="ftr" idx="11"/>
          </p:nvPr>
        </p:nvSpPr>
        <p:spPr>
          <a:xfrm>
            <a:off x="2286000" y="6096000"/>
            <a:ext cx="4343400" cy="534988"/>
          </a:xfrm>
          <a:prstGeom prst="rect">
            <a:avLst/>
          </a:prstGeom>
          <a:noFill/>
          <a:ln>
            <a:noFill/>
          </a:ln>
        </p:spPr>
        <p:txBody>
          <a:bodyPr spcFirstLastPara="1" wrap="square" lIns="91425" tIns="45700" rIns="91425" bIns="45700" anchor="b" anchorCtr="0">
            <a:noAutofit/>
          </a:bodyPr>
          <a:lstStyle>
            <a:lvl1pPr marR="0" lvl="0" algn="ctr" rtl="0">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R="0" lvl="1"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2pPr>
            <a:lvl3pPr marR="0" lvl="2"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3pPr>
            <a:lvl4pPr marR="0" lvl="3"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4pPr>
            <a:lvl5pPr marR="0" lvl="4" algn="l" rtl="0">
              <a:spcBef>
                <a:spcPts val="600"/>
              </a:spcBef>
              <a:spcAft>
                <a:spcPts val="0"/>
              </a:spcAft>
              <a:buClr>
                <a:schemeClr val="lt1"/>
              </a:buClr>
              <a:buSzPts val="3000"/>
              <a:buFont typeface="Arial"/>
              <a:buChar char="•"/>
              <a:defRPr sz="30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0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30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30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3000" b="0" i="0" u="none" strike="noStrike" cap="none">
                <a:solidFill>
                  <a:schemeClr val="lt1"/>
                </a:solidFill>
                <a:latin typeface="Arial"/>
                <a:ea typeface="Arial"/>
                <a:cs typeface="Arial"/>
                <a:sym typeface="Arial"/>
              </a:defRPr>
            </a:lvl9pPr>
          </a:lstStyle>
          <a:p>
            <a:endParaRPr/>
          </a:p>
        </p:txBody>
      </p:sp>
      <p:sp>
        <p:nvSpPr>
          <p:cNvPr id="17" name="Google Shape;17;p33"/>
          <p:cNvSpPr txBox="1">
            <a:spLocks noGrp="1"/>
          </p:cNvSpPr>
          <p:nvPr>
            <p:ph type="sldNum" idx="12"/>
          </p:nvPr>
        </p:nvSpPr>
        <p:spPr>
          <a:xfrm>
            <a:off x="6629400" y="6400800"/>
            <a:ext cx="2286000" cy="2286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0" marR="0" lvl="1"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0" marR="0" lvl="2"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3pPr>
            <a:lvl4pPr marL="0" marR="0" lvl="3"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0" marR="0" lvl="4"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0" marR="0" lvl="5"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0" marR="0" lvl="6"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0" marR="0" lvl="7"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0" marR="0" lvl="8" indent="0" algn="r" rtl="0">
              <a:spcBef>
                <a:spcPts val="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elliot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New Features in 8.5 &amp; 8.6</a:t>
            </a:r>
            <a:endParaRPr/>
          </a:p>
        </p:txBody>
      </p:sp>
      <p:sp>
        <p:nvSpPr>
          <p:cNvPr id="95" name="Google Shape;95;p1"/>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None/>
            </a:pPr>
            <a:endParaRPr/>
          </a:p>
          <a:p>
            <a:pPr marL="342900" lvl="0" indent="-342900" algn="l" rtl="0">
              <a:spcBef>
                <a:spcPts val="1800"/>
              </a:spcBef>
              <a:spcAft>
                <a:spcPts val="0"/>
              </a:spcAft>
              <a:buSzPts val="3000"/>
              <a:buFont typeface="Arial"/>
              <a:buNone/>
            </a:pPr>
            <a:endParaRPr/>
          </a:p>
          <a:p>
            <a:pPr marL="342900" lvl="0" indent="-342900" algn="l" rtl="0">
              <a:spcBef>
                <a:spcPts val="1800"/>
              </a:spcBef>
              <a:spcAft>
                <a:spcPts val="0"/>
              </a:spcAft>
              <a:buSzPts val="3000"/>
              <a:buFont typeface="Arial"/>
              <a:buNone/>
            </a:pPr>
            <a:endParaRPr/>
          </a:p>
          <a:p>
            <a:pPr marL="342900" lvl="0" indent="-342900" algn="l" rtl="0">
              <a:spcBef>
                <a:spcPts val="1800"/>
              </a:spcBef>
              <a:spcAft>
                <a:spcPts val="0"/>
              </a:spcAft>
              <a:buSzPts val="3000"/>
              <a:buFont typeface="Arial"/>
              <a:buNone/>
            </a:pPr>
            <a:r>
              <a:rPr lang="en-US"/>
              <a:t>Edward M. Kwang</a:t>
            </a:r>
            <a:endParaRPr/>
          </a:p>
          <a:p>
            <a:pPr marL="342900" lvl="0" indent="-342900" algn="l" rtl="0">
              <a:spcBef>
                <a:spcPts val="1800"/>
              </a:spcBef>
              <a:spcAft>
                <a:spcPts val="0"/>
              </a:spcAft>
              <a:buSzPts val="3000"/>
              <a:buFont typeface="Arial"/>
              <a:buNone/>
            </a:pPr>
            <a:r>
              <a:rPr lang="en-US"/>
              <a:t>President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762000" y="76200"/>
            <a:ext cx="7848600" cy="6858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3PL or 3</a:t>
            </a:r>
            <a:r>
              <a:rPr lang="en-US" baseline="30000"/>
              <a:t>rd</a:t>
            </a:r>
            <a:r>
              <a:rPr lang="en-US"/>
              <a:t> Party WMS Interface</a:t>
            </a:r>
            <a:endParaRPr/>
          </a:p>
        </p:txBody>
      </p:sp>
      <p:sp>
        <p:nvSpPr>
          <p:cNvPr id="143" name="Google Shape;143;p8"/>
          <p:cNvSpPr txBox="1">
            <a:spLocks noGrp="1"/>
          </p:cNvSpPr>
          <p:nvPr>
            <p:ph type="body" idx="1"/>
          </p:nvPr>
        </p:nvSpPr>
        <p:spPr>
          <a:xfrm>
            <a:off x="914400" y="782320"/>
            <a:ext cx="7543800" cy="449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Based on the interface we developed for Radio Beacon (WMS) + Existing CSV</a:t>
            </a:r>
            <a:endParaRPr/>
          </a:p>
          <a:p>
            <a:pPr marL="742950" lvl="1" indent="-285750" algn="l" rtl="0">
              <a:spcBef>
                <a:spcPts val="1040"/>
              </a:spcBef>
              <a:spcAft>
                <a:spcPts val="0"/>
              </a:spcAft>
              <a:buSzPts val="2600"/>
              <a:buFont typeface="Arial"/>
              <a:buChar char="–"/>
            </a:pPr>
            <a:r>
              <a:rPr lang="en-US"/>
              <a:t>Delimited Files (to 3PL)</a:t>
            </a:r>
            <a:endParaRPr/>
          </a:p>
          <a:p>
            <a:pPr marL="1143000" lvl="2" indent="-228600" algn="l" rtl="0">
              <a:lnSpc>
                <a:spcPct val="95000"/>
              </a:lnSpc>
              <a:spcBef>
                <a:spcPts val="840"/>
              </a:spcBef>
              <a:spcAft>
                <a:spcPts val="0"/>
              </a:spcAft>
              <a:buSzPts val="2400"/>
              <a:buFont typeface="Arial"/>
              <a:buChar char="•"/>
            </a:pPr>
            <a:r>
              <a:rPr lang="en-US"/>
              <a:t>Item Master</a:t>
            </a:r>
            <a:endParaRPr/>
          </a:p>
          <a:p>
            <a:pPr marL="1143000" lvl="2" indent="-228600" algn="l" rtl="0">
              <a:lnSpc>
                <a:spcPct val="95000"/>
              </a:lnSpc>
              <a:spcBef>
                <a:spcPts val="840"/>
              </a:spcBef>
              <a:spcAft>
                <a:spcPts val="0"/>
              </a:spcAft>
              <a:buSzPts val="2400"/>
              <a:buFont typeface="Arial"/>
              <a:buChar char="•"/>
            </a:pPr>
            <a:r>
              <a:rPr lang="en-US"/>
              <a:t>Vendor PO</a:t>
            </a:r>
            <a:endParaRPr/>
          </a:p>
          <a:p>
            <a:pPr marL="1143000" lvl="2" indent="-228600" algn="l" rtl="0">
              <a:lnSpc>
                <a:spcPct val="95000"/>
              </a:lnSpc>
              <a:spcBef>
                <a:spcPts val="840"/>
              </a:spcBef>
              <a:spcAft>
                <a:spcPts val="0"/>
              </a:spcAft>
              <a:buSzPts val="2400"/>
              <a:buFont typeface="Arial"/>
              <a:buChar char="•"/>
            </a:pPr>
            <a:r>
              <a:rPr lang="en-US"/>
              <a:t>Receiving</a:t>
            </a:r>
            <a:endParaRPr/>
          </a:p>
          <a:p>
            <a:pPr marL="1143000" lvl="2" indent="-228600" algn="l" rtl="0">
              <a:lnSpc>
                <a:spcPct val="95000"/>
              </a:lnSpc>
              <a:spcBef>
                <a:spcPts val="840"/>
              </a:spcBef>
              <a:spcAft>
                <a:spcPts val="0"/>
              </a:spcAft>
              <a:buSzPts val="2400"/>
              <a:buFont typeface="Arial"/>
              <a:buChar char="•"/>
            </a:pPr>
            <a:r>
              <a:rPr lang="en-US"/>
              <a:t>Pick Ticket</a:t>
            </a:r>
            <a:endParaRPr/>
          </a:p>
          <a:p>
            <a:pPr marL="742950" lvl="1" indent="-285750" algn="l" rtl="0">
              <a:spcBef>
                <a:spcPts val="1040"/>
              </a:spcBef>
              <a:spcAft>
                <a:spcPts val="0"/>
              </a:spcAft>
              <a:buSzPts val="2600"/>
              <a:buFont typeface="Arial"/>
              <a:buChar char="–"/>
            </a:pPr>
            <a:r>
              <a:rPr lang="en-US"/>
              <a:t>CSV Files (from 3PL)</a:t>
            </a:r>
            <a:endParaRPr/>
          </a:p>
          <a:p>
            <a:pPr marL="1143000" lvl="2" indent="-228600" algn="l" rtl="0">
              <a:lnSpc>
                <a:spcPct val="95000"/>
              </a:lnSpc>
              <a:spcBef>
                <a:spcPts val="840"/>
              </a:spcBef>
              <a:spcAft>
                <a:spcPts val="0"/>
              </a:spcAft>
              <a:buSzPts val="2400"/>
              <a:buFont typeface="Arial"/>
              <a:buChar char="•"/>
            </a:pPr>
            <a:r>
              <a:rPr lang="en-US"/>
              <a:t>Receiving (Warehouse Receiving)</a:t>
            </a:r>
            <a:endParaRPr/>
          </a:p>
          <a:p>
            <a:pPr marL="1143000" lvl="2" indent="-228600" algn="l" rtl="0">
              <a:lnSpc>
                <a:spcPct val="95000"/>
              </a:lnSpc>
              <a:spcBef>
                <a:spcPts val="840"/>
              </a:spcBef>
              <a:spcAft>
                <a:spcPts val="0"/>
              </a:spcAft>
              <a:buSzPts val="2400"/>
              <a:buFont typeface="Arial"/>
              <a:buChar char="•"/>
            </a:pPr>
            <a:r>
              <a:rPr lang="en-US"/>
              <a:t>Shipment from 3PL (Billing Selection)</a:t>
            </a:r>
            <a:endParaRPr/>
          </a:p>
          <a:p>
            <a:pPr marL="1143000" lvl="2" indent="-228600" algn="l" rtl="0">
              <a:lnSpc>
                <a:spcPct val="95000"/>
              </a:lnSpc>
              <a:spcBef>
                <a:spcPts val="840"/>
              </a:spcBef>
              <a:spcAft>
                <a:spcPts val="0"/>
              </a:spcAft>
              <a:buSzPts val="2400"/>
              <a:buFont typeface="Arial"/>
              <a:buChar char="•"/>
            </a:pPr>
            <a:r>
              <a:rPr lang="en-US"/>
              <a:t>Tracking Number</a:t>
            </a:r>
            <a:endParaRPr/>
          </a:p>
          <a:p>
            <a:pPr marL="1143000" lvl="2" indent="-228600" algn="l" rtl="0">
              <a:lnSpc>
                <a:spcPct val="95000"/>
              </a:lnSpc>
              <a:spcBef>
                <a:spcPts val="840"/>
              </a:spcBef>
              <a:spcAft>
                <a:spcPts val="0"/>
              </a:spcAft>
              <a:buSzPts val="2400"/>
              <a:buFont typeface="Arial"/>
              <a:buChar char="•"/>
            </a:pPr>
            <a:r>
              <a:rPr lang="en-US"/>
              <a:t>Physical/Cycle Count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914400" y="3048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Read Only Attribute</a:t>
            </a:r>
            <a:endParaRPr/>
          </a:p>
        </p:txBody>
      </p:sp>
      <p:pic>
        <p:nvPicPr>
          <p:cNvPr id="150" name="Google Shape;150;p9"/>
          <p:cNvPicPr preferRelativeResize="0"/>
          <p:nvPr/>
        </p:nvPicPr>
        <p:blipFill rotWithShape="1">
          <a:blip r:embed="rId3">
            <a:alphaModFix/>
          </a:blip>
          <a:srcRect/>
          <a:stretch/>
        </p:blipFill>
        <p:spPr>
          <a:xfrm>
            <a:off x="0" y="1295400"/>
            <a:ext cx="5743575" cy="3724255"/>
          </a:xfrm>
          <a:prstGeom prst="rect">
            <a:avLst/>
          </a:prstGeom>
          <a:noFill/>
          <a:ln>
            <a:noFill/>
          </a:ln>
        </p:spPr>
      </p:pic>
      <p:pic>
        <p:nvPicPr>
          <p:cNvPr id="151" name="Google Shape;151;p9"/>
          <p:cNvPicPr preferRelativeResize="0"/>
          <p:nvPr/>
        </p:nvPicPr>
        <p:blipFill rotWithShape="1">
          <a:blip r:embed="rId4">
            <a:alphaModFix/>
          </a:blip>
          <a:srcRect/>
          <a:stretch/>
        </p:blipFill>
        <p:spPr>
          <a:xfrm>
            <a:off x="3886200" y="2743200"/>
            <a:ext cx="5162550" cy="3971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a:spLocks noGrp="1"/>
          </p:cNvSpPr>
          <p:nvPr>
            <p:ph type="title"/>
          </p:nvPr>
        </p:nvSpPr>
        <p:spPr>
          <a:xfrm>
            <a:off x="914400" y="2286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600"/>
              <a:t>August 2023 Zip Codes Update</a:t>
            </a:r>
            <a:endParaRPr/>
          </a:p>
        </p:txBody>
      </p:sp>
      <p:pic>
        <p:nvPicPr>
          <p:cNvPr id="157" name="Google Shape;157;p10"/>
          <p:cNvPicPr preferRelativeResize="0"/>
          <p:nvPr/>
        </p:nvPicPr>
        <p:blipFill rotWithShape="1">
          <a:blip r:embed="rId3">
            <a:alphaModFix/>
          </a:blip>
          <a:srcRect/>
          <a:stretch/>
        </p:blipFill>
        <p:spPr>
          <a:xfrm>
            <a:off x="528150" y="1193256"/>
            <a:ext cx="8316299" cy="5415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1"/>
          <p:cNvSpPr txBox="1">
            <a:spLocks noGrp="1"/>
          </p:cNvSpPr>
          <p:nvPr>
            <p:ph type="title"/>
          </p:nvPr>
        </p:nvSpPr>
        <p:spPr>
          <a:xfrm>
            <a:off x="914400" y="203200"/>
            <a:ext cx="78486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Country Code - Standardization</a:t>
            </a:r>
            <a:endParaRPr/>
          </a:p>
        </p:txBody>
      </p:sp>
      <p:pic>
        <p:nvPicPr>
          <p:cNvPr id="164" name="Google Shape;164;p11"/>
          <p:cNvPicPr preferRelativeResize="0"/>
          <p:nvPr/>
        </p:nvPicPr>
        <p:blipFill rotWithShape="1">
          <a:blip r:embed="rId3">
            <a:alphaModFix/>
          </a:blip>
          <a:srcRect/>
          <a:stretch/>
        </p:blipFill>
        <p:spPr>
          <a:xfrm>
            <a:off x="5080" y="1066800"/>
            <a:ext cx="5922183" cy="4038600"/>
          </a:xfrm>
          <a:prstGeom prst="rect">
            <a:avLst/>
          </a:prstGeom>
          <a:noFill/>
          <a:ln>
            <a:noFill/>
          </a:ln>
        </p:spPr>
      </p:pic>
      <p:pic>
        <p:nvPicPr>
          <p:cNvPr id="165" name="Google Shape;165;p11"/>
          <p:cNvPicPr preferRelativeResize="0"/>
          <p:nvPr/>
        </p:nvPicPr>
        <p:blipFill rotWithShape="1">
          <a:blip r:embed="rId4">
            <a:alphaModFix/>
          </a:blip>
          <a:srcRect/>
          <a:stretch/>
        </p:blipFill>
        <p:spPr>
          <a:xfrm>
            <a:off x="4036685" y="1066800"/>
            <a:ext cx="5107315" cy="5791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528320" y="162560"/>
            <a:ext cx="8610600" cy="762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4000"/>
              <a:t>Customer Add &amp; Change CSV Import</a:t>
            </a:r>
            <a:endParaRPr/>
          </a:p>
        </p:txBody>
      </p:sp>
      <p:sp>
        <p:nvSpPr>
          <p:cNvPr id="171" name="Google Shape;171;p12"/>
          <p:cNvSpPr txBox="1">
            <a:spLocks noGrp="1"/>
          </p:cNvSpPr>
          <p:nvPr>
            <p:ph type="body" idx="1"/>
          </p:nvPr>
        </p:nvSpPr>
        <p:spPr>
          <a:xfrm>
            <a:off x="914400" y="949960"/>
            <a:ext cx="7543800" cy="56032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Add New Elliott Customers</a:t>
            </a:r>
            <a:endParaRPr/>
          </a:p>
          <a:p>
            <a:pPr marL="742950" lvl="1" indent="-285750" algn="l" rtl="0">
              <a:spcBef>
                <a:spcPts val="1040"/>
              </a:spcBef>
              <a:spcAft>
                <a:spcPts val="0"/>
              </a:spcAft>
              <a:buSzPts val="2600"/>
              <a:buFont typeface="Arial"/>
              <a:buChar char="–"/>
            </a:pPr>
            <a:r>
              <a:rPr lang="en-US"/>
              <a:t>A/R -&gt; Utility -&gt; Customer/eContact Import</a:t>
            </a:r>
            <a:endParaRPr/>
          </a:p>
          <a:p>
            <a:pPr marL="1143000" lvl="2" indent="-228600" algn="l" rtl="0">
              <a:lnSpc>
                <a:spcPct val="95000"/>
              </a:lnSpc>
              <a:spcBef>
                <a:spcPts val="840"/>
              </a:spcBef>
              <a:spcAft>
                <a:spcPts val="0"/>
              </a:spcAft>
              <a:buSzPts val="2400"/>
              <a:buFont typeface="Arial"/>
              <a:buChar char="•"/>
            </a:pPr>
            <a:r>
              <a:rPr lang="en-US"/>
              <a:t>Customer/eContact Import</a:t>
            </a:r>
            <a:endParaRPr/>
          </a:p>
          <a:p>
            <a:pPr marL="1600200" lvl="3" indent="-228600" algn="l" rtl="0">
              <a:lnSpc>
                <a:spcPct val="75000"/>
              </a:lnSpc>
              <a:spcBef>
                <a:spcPts val="600"/>
              </a:spcBef>
              <a:spcAft>
                <a:spcPts val="0"/>
              </a:spcAft>
              <a:buSzPts val="2000"/>
              <a:buFont typeface="Arial"/>
              <a:buChar char="–"/>
            </a:pPr>
            <a:r>
              <a:rPr lang="en-US"/>
              <a:t>eContact</a:t>
            </a:r>
            <a:endParaRPr/>
          </a:p>
          <a:p>
            <a:pPr marL="2057400" lvl="4" indent="-228600" algn="l" rtl="0">
              <a:lnSpc>
                <a:spcPct val="75000"/>
              </a:lnSpc>
              <a:spcBef>
                <a:spcPts val="540"/>
              </a:spcBef>
              <a:spcAft>
                <a:spcPts val="0"/>
              </a:spcAft>
              <a:buSzPts val="1800"/>
              <a:buFont typeface="Arial"/>
              <a:buChar char="»"/>
            </a:pPr>
            <a:r>
              <a:rPr lang="en-US"/>
              <a:t>Import eContact</a:t>
            </a:r>
            <a:endParaRPr/>
          </a:p>
          <a:p>
            <a:pPr marL="2057400" lvl="4" indent="-228600" algn="l" rtl="0">
              <a:lnSpc>
                <a:spcPct val="75000"/>
              </a:lnSpc>
              <a:spcBef>
                <a:spcPts val="540"/>
              </a:spcBef>
              <a:spcAft>
                <a:spcPts val="0"/>
              </a:spcAft>
              <a:buSzPts val="1800"/>
              <a:buFont typeface="Arial"/>
              <a:buChar char="»"/>
            </a:pPr>
            <a:r>
              <a:rPr lang="en-US"/>
              <a:t>Import Customer (Legacy Solution)</a:t>
            </a:r>
            <a:endParaRPr/>
          </a:p>
          <a:p>
            <a:pPr marL="1600200" lvl="3" indent="-228600" algn="l" rtl="0">
              <a:lnSpc>
                <a:spcPct val="75000"/>
              </a:lnSpc>
              <a:spcBef>
                <a:spcPts val="600"/>
              </a:spcBef>
              <a:spcAft>
                <a:spcPts val="0"/>
              </a:spcAft>
              <a:buSzPts val="2000"/>
              <a:buFont typeface="Arial"/>
              <a:buChar char="–"/>
            </a:pPr>
            <a:r>
              <a:rPr lang="en-US"/>
              <a:t>Customer Import – use this one </a:t>
            </a:r>
            <a:endParaRPr/>
          </a:p>
          <a:p>
            <a:pPr marL="342900" lvl="0" indent="-342900" algn="l" rtl="0">
              <a:spcBef>
                <a:spcPts val="1800"/>
              </a:spcBef>
              <a:spcAft>
                <a:spcPts val="0"/>
              </a:spcAft>
              <a:buSzPts val="3000"/>
              <a:buFont typeface="Arial"/>
              <a:buChar char="•"/>
            </a:pPr>
            <a:r>
              <a:rPr lang="en-US"/>
              <a:t>Mass Update Customer</a:t>
            </a:r>
            <a:endParaRPr/>
          </a:p>
          <a:p>
            <a:pPr marL="742950" lvl="1" indent="-285750" algn="l" rtl="0">
              <a:spcBef>
                <a:spcPts val="1040"/>
              </a:spcBef>
              <a:spcAft>
                <a:spcPts val="0"/>
              </a:spcAft>
              <a:buSzPts val="2600"/>
              <a:buFont typeface="Arial"/>
              <a:buChar char="–"/>
            </a:pPr>
            <a:r>
              <a:rPr lang="en-US"/>
              <a:t>A/R -&gt; Utility -&gt; Customer/eContact Import</a:t>
            </a:r>
            <a:endParaRPr/>
          </a:p>
          <a:p>
            <a:pPr marL="1143000" lvl="2" indent="-228600" algn="l" rtl="0">
              <a:lnSpc>
                <a:spcPct val="95000"/>
              </a:lnSpc>
              <a:spcBef>
                <a:spcPts val="840"/>
              </a:spcBef>
              <a:spcAft>
                <a:spcPts val="0"/>
              </a:spcAft>
              <a:buSzPts val="2400"/>
              <a:buFont typeface="Arial"/>
              <a:buChar char="•"/>
            </a:pPr>
            <a:r>
              <a:rPr lang="en-US"/>
              <a:t>Mass update utility -&gt; mass change customer</a:t>
            </a:r>
            <a:endParaRPr/>
          </a:p>
          <a:p>
            <a:pPr marL="742950" lvl="1" indent="-285750" algn="l" rtl="0">
              <a:spcBef>
                <a:spcPts val="1040"/>
              </a:spcBef>
              <a:spcAft>
                <a:spcPts val="0"/>
              </a:spcAft>
              <a:buSzPts val="2600"/>
              <a:buFont typeface="Arial"/>
              <a:buChar char="–"/>
            </a:pPr>
            <a:r>
              <a:rPr lang="en-US"/>
              <a:t>Global Setup -&gt; Utilities -&gt; AR Utilities -&gt; Mass Change Customer Import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914400" y="3810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Fields for Adding Customers</a:t>
            </a:r>
            <a:endParaRPr/>
          </a:p>
        </p:txBody>
      </p:sp>
      <p:pic>
        <p:nvPicPr>
          <p:cNvPr id="177" name="Google Shape;177;p13"/>
          <p:cNvPicPr preferRelativeResize="0"/>
          <p:nvPr/>
        </p:nvPicPr>
        <p:blipFill rotWithShape="1">
          <a:blip r:embed="rId3">
            <a:alphaModFix/>
          </a:blip>
          <a:srcRect/>
          <a:stretch/>
        </p:blipFill>
        <p:spPr>
          <a:xfrm>
            <a:off x="914400" y="1219200"/>
            <a:ext cx="7543800" cy="5438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914400" y="3048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Fields for Updating Customer</a:t>
            </a:r>
            <a:endParaRPr/>
          </a:p>
        </p:txBody>
      </p:sp>
      <p:pic>
        <p:nvPicPr>
          <p:cNvPr id="184" name="Google Shape;184;p14"/>
          <p:cNvPicPr preferRelativeResize="0"/>
          <p:nvPr/>
        </p:nvPicPr>
        <p:blipFill rotWithShape="1">
          <a:blip r:embed="rId3">
            <a:alphaModFix/>
          </a:blip>
          <a:srcRect/>
          <a:stretch/>
        </p:blipFill>
        <p:spPr>
          <a:xfrm>
            <a:off x="990600" y="1143000"/>
            <a:ext cx="7543800" cy="543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5"/>
          <p:cNvSpPr txBox="1">
            <a:spLocks noGrp="1"/>
          </p:cNvSpPr>
          <p:nvPr>
            <p:ph type="title"/>
          </p:nvPr>
        </p:nvSpPr>
        <p:spPr>
          <a:xfrm>
            <a:off x="800100" y="762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Payment History</a:t>
            </a:r>
            <a:endParaRPr/>
          </a:p>
        </p:txBody>
      </p:sp>
      <p:pic>
        <p:nvPicPr>
          <p:cNvPr id="191" name="Google Shape;191;p15"/>
          <p:cNvPicPr preferRelativeResize="0"/>
          <p:nvPr/>
        </p:nvPicPr>
        <p:blipFill rotWithShape="1">
          <a:blip r:embed="rId3">
            <a:alphaModFix/>
          </a:blip>
          <a:srcRect/>
          <a:stretch/>
        </p:blipFill>
        <p:spPr>
          <a:xfrm>
            <a:off x="20320" y="914400"/>
            <a:ext cx="5637960" cy="3505200"/>
          </a:xfrm>
          <a:prstGeom prst="rect">
            <a:avLst/>
          </a:prstGeom>
          <a:noFill/>
          <a:ln>
            <a:noFill/>
          </a:ln>
        </p:spPr>
      </p:pic>
      <p:pic>
        <p:nvPicPr>
          <p:cNvPr id="192" name="Google Shape;192;p15"/>
          <p:cNvPicPr preferRelativeResize="0"/>
          <p:nvPr/>
        </p:nvPicPr>
        <p:blipFill rotWithShape="1">
          <a:blip r:embed="rId4">
            <a:alphaModFix/>
          </a:blip>
          <a:srcRect/>
          <a:stretch/>
        </p:blipFill>
        <p:spPr>
          <a:xfrm>
            <a:off x="3124200" y="2986442"/>
            <a:ext cx="5905500" cy="38715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914400" y="76200"/>
            <a:ext cx="7543800" cy="762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200"/>
              <a:t>Order Inquiry with Change History</a:t>
            </a:r>
            <a:endParaRPr/>
          </a:p>
        </p:txBody>
      </p:sp>
      <p:pic>
        <p:nvPicPr>
          <p:cNvPr id="199" name="Google Shape;199;p16"/>
          <p:cNvPicPr preferRelativeResize="0"/>
          <p:nvPr/>
        </p:nvPicPr>
        <p:blipFill rotWithShape="1">
          <a:blip r:embed="rId3">
            <a:alphaModFix/>
          </a:blip>
          <a:srcRect/>
          <a:stretch/>
        </p:blipFill>
        <p:spPr>
          <a:xfrm>
            <a:off x="114300" y="767397"/>
            <a:ext cx="5605609" cy="3195003"/>
          </a:xfrm>
          <a:prstGeom prst="rect">
            <a:avLst/>
          </a:prstGeom>
          <a:noFill/>
          <a:ln>
            <a:noFill/>
          </a:ln>
        </p:spPr>
      </p:pic>
      <p:pic>
        <p:nvPicPr>
          <p:cNvPr id="200" name="Google Shape;200;p16"/>
          <p:cNvPicPr preferRelativeResize="0"/>
          <p:nvPr/>
        </p:nvPicPr>
        <p:blipFill rotWithShape="1">
          <a:blip r:embed="rId4">
            <a:alphaModFix/>
          </a:blip>
          <a:srcRect/>
          <a:stretch/>
        </p:blipFill>
        <p:spPr>
          <a:xfrm>
            <a:off x="3241040" y="3493517"/>
            <a:ext cx="5902960" cy="336448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09600" y="228600"/>
            <a:ext cx="8153400" cy="762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2800"/>
              <a:t>Drill down Line Item Audit Trail from Order Inquiry</a:t>
            </a:r>
            <a:endParaRPr/>
          </a:p>
        </p:txBody>
      </p:sp>
      <p:pic>
        <p:nvPicPr>
          <p:cNvPr id="207" name="Google Shape;207;p17"/>
          <p:cNvPicPr preferRelativeResize="0"/>
          <p:nvPr/>
        </p:nvPicPr>
        <p:blipFill rotWithShape="1">
          <a:blip r:embed="rId3">
            <a:alphaModFix/>
          </a:blip>
          <a:srcRect/>
          <a:stretch/>
        </p:blipFill>
        <p:spPr>
          <a:xfrm>
            <a:off x="15240" y="1417637"/>
            <a:ext cx="9144000" cy="52117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914400" y="3429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New Features Since Oct. 2018</a:t>
            </a:r>
            <a:endParaRPr/>
          </a:p>
        </p:txBody>
      </p:sp>
      <p:sp>
        <p:nvSpPr>
          <p:cNvPr id="101" name="Google Shape;101;p2"/>
          <p:cNvSpPr txBox="1">
            <a:spLocks noGrp="1"/>
          </p:cNvSpPr>
          <p:nvPr>
            <p:ph type="body" idx="1"/>
          </p:nvPr>
        </p:nvSpPr>
        <p:spPr>
          <a:xfrm>
            <a:off x="914400" y="1752600"/>
            <a:ext cx="7543800" cy="419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New Features since Last Conference</a:t>
            </a:r>
            <a:endParaRPr/>
          </a:p>
          <a:p>
            <a:pPr marL="342900" lvl="0" indent="-342900" algn="l" rtl="0">
              <a:spcBef>
                <a:spcPts val="1800"/>
              </a:spcBef>
              <a:spcAft>
                <a:spcPts val="0"/>
              </a:spcAft>
              <a:buSzPts val="3000"/>
              <a:buFont typeface="Arial"/>
              <a:buChar char="•"/>
            </a:pPr>
            <a:r>
              <a:rPr lang="en-US"/>
              <a:t>All these features can be found on </a:t>
            </a:r>
            <a:r>
              <a:rPr lang="en-US" u="sng">
                <a:solidFill>
                  <a:schemeClr val="hlink"/>
                </a:solidFill>
                <a:hlinkClick r:id="rId3"/>
              </a:rPr>
              <a:t>https://support.Elliott.com</a:t>
            </a:r>
            <a:endParaRPr/>
          </a:p>
          <a:p>
            <a:pPr marL="342900" lvl="0" indent="-342900" algn="l" rtl="0">
              <a:spcBef>
                <a:spcPts val="1800"/>
              </a:spcBef>
              <a:spcAft>
                <a:spcPts val="0"/>
              </a:spcAft>
              <a:buSzPts val="3000"/>
              <a:buFont typeface="Arial"/>
              <a:buChar char="•"/>
            </a:pPr>
            <a:r>
              <a:rPr lang="en-US"/>
              <a:t>Weekly newsletter from Cynthia White</a:t>
            </a:r>
            <a:endParaRPr/>
          </a:p>
          <a:p>
            <a:pPr marL="742950" lvl="1" indent="-285750" algn="l" rtl="0">
              <a:spcBef>
                <a:spcPts val="1040"/>
              </a:spcBef>
              <a:spcAft>
                <a:spcPts val="0"/>
              </a:spcAft>
              <a:buSzPts val="2600"/>
              <a:buFont typeface="Arial"/>
              <a:buChar char="–"/>
            </a:pPr>
            <a:r>
              <a:rPr lang="en-US"/>
              <a:t>Provides links of new Elliott KB articles</a:t>
            </a:r>
            <a:endParaRPr/>
          </a:p>
          <a:p>
            <a:pPr marL="1143000" lvl="2" indent="-228600" algn="l" rtl="0">
              <a:lnSpc>
                <a:spcPct val="95000"/>
              </a:lnSpc>
              <a:spcBef>
                <a:spcPts val="840"/>
              </a:spcBef>
              <a:spcAft>
                <a:spcPts val="0"/>
              </a:spcAft>
              <a:buSzPts val="2400"/>
              <a:buFont typeface="Arial"/>
              <a:buChar char="•"/>
            </a:pPr>
            <a:r>
              <a:rPr lang="en-US"/>
              <a:t>Extremely useful</a:t>
            </a:r>
            <a:endParaRPr/>
          </a:p>
          <a:p>
            <a:pPr marL="742950" lvl="1" indent="-285750" algn="l" rtl="0">
              <a:spcBef>
                <a:spcPts val="1040"/>
              </a:spcBef>
              <a:spcAft>
                <a:spcPts val="0"/>
              </a:spcAft>
              <a:buSzPts val="2600"/>
              <a:buFont typeface="Arial"/>
              <a:buChar char="–"/>
            </a:pPr>
            <a:r>
              <a:rPr lang="en-US"/>
              <a:t>How many of you are not aware of this news letter?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200"/>
              <a:t>Import Box Data for Shipment Verification</a:t>
            </a:r>
            <a:endParaRPr/>
          </a:p>
        </p:txBody>
      </p:sp>
      <p:sp>
        <p:nvSpPr>
          <p:cNvPr id="213" name="Google Shape;213;p18"/>
          <p:cNvSpPr txBox="1">
            <a:spLocks noGrp="1"/>
          </p:cNvSpPr>
          <p:nvPr>
            <p:ph type="body" idx="1"/>
          </p:nvPr>
        </p:nvSpPr>
        <p:spPr>
          <a:xfrm>
            <a:off x="914400" y="16002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Primary Purpose – The third party WMS or logistics don’t want to produce the UCC-128 labels.</a:t>
            </a:r>
            <a:endParaRPr/>
          </a:p>
          <a:p>
            <a:pPr marL="742950" lvl="1" indent="-285750" algn="l" rtl="0">
              <a:spcBef>
                <a:spcPts val="1040"/>
              </a:spcBef>
              <a:spcAft>
                <a:spcPts val="0"/>
              </a:spcAft>
              <a:buSzPts val="2600"/>
              <a:buFont typeface="Arial"/>
              <a:buChar char="–"/>
            </a:pPr>
            <a:r>
              <a:rPr lang="en-US"/>
              <a:t>UCC-128 label is tied with EDI ASN (856)</a:t>
            </a:r>
            <a:endParaRPr/>
          </a:p>
          <a:p>
            <a:pPr marL="742950" lvl="1" indent="-285750" algn="l" rtl="0">
              <a:spcBef>
                <a:spcPts val="1040"/>
              </a:spcBef>
              <a:spcAft>
                <a:spcPts val="0"/>
              </a:spcAft>
              <a:buSzPts val="2600"/>
              <a:buFont typeface="Arial"/>
              <a:buChar char="–"/>
            </a:pPr>
            <a:r>
              <a:rPr lang="en-US"/>
              <a:t>Third party does not have all the EDI data.</a:t>
            </a:r>
            <a:endParaRPr/>
          </a:p>
          <a:p>
            <a:pPr marL="342900" lvl="0" indent="-342900" algn="l" rtl="0">
              <a:spcBef>
                <a:spcPts val="1800"/>
              </a:spcBef>
              <a:spcAft>
                <a:spcPts val="0"/>
              </a:spcAft>
              <a:buSzPts val="3000"/>
              <a:buFont typeface="Arial"/>
              <a:buChar char="•"/>
            </a:pPr>
            <a:r>
              <a:rPr lang="en-US"/>
              <a:t>Added benefits - The box data is now visible on the Elliott side.</a:t>
            </a:r>
            <a:endParaRPr/>
          </a:p>
          <a:p>
            <a:pPr marL="342900" lvl="0" indent="-342900" algn="l" rtl="0">
              <a:spcBef>
                <a:spcPts val="1800"/>
              </a:spcBef>
              <a:spcAft>
                <a:spcPts val="0"/>
              </a:spcAft>
              <a:buSzPts val="3000"/>
              <a:buFont typeface="Arial"/>
              <a:buChar char="•"/>
            </a:pPr>
            <a:r>
              <a:rPr lang="en-US"/>
              <a:t>Shipment Verification License is required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9"/>
          <p:cNvSpPr txBox="1">
            <a:spLocks noGrp="1"/>
          </p:cNvSpPr>
          <p:nvPr>
            <p:ph type="title"/>
          </p:nvPr>
        </p:nvSpPr>
        <p:spPr>
          <a:xfrm>
            <a:off x="990600" y="228600"/>
            <a:ext cx="7543800" cy="457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Global Setup</a:t>
            </a:r>
            <a:endParaRPr/>
          </a:p>
        </p:txBody>
      </p:sp>
      <p:pic>
        <p:nvPicPr>
          <p:cNvPr id="219" name="Google Shape;219;p19"/>
          <p:cNvPicPr preferRelativeResize="0"/>
          <p:nvPr/>
        </p:nvPicPr>
        <p:blipFill rotWithShape="1">
          <a:blip r:embed="rId3">
            <a:alphaModFix/>
          </a:blip>
          <a:srcRect/>
          <a:stretch/>
        </p:blipFill>
        <p:spPr>
          <a:xfrm>
            <a:off x="8021" y="914400"/>
            <a:ext cx="6705600" cy="3672946"/>
          </a:xfrm>
          <a:prstGeom prst="rect">
            <a:avLst/>
          </a:prstGeom>
          <a:noFill/>
          <a:ln>
            <a:noFill/>
          </a:ln>
        </p:spPr>
      </p:pic>
      <p:pic>
        <p:nvPicPr>
          <p:cNvPr id="220" name="Google Shape;220;p19"/>
          <p:cNvPicPr preferRelativeResize="0"/>
          <p:nvPr/>
        </p:nvPicPr>
        <p:blipFill rotWithShape="1">
          <a:blip r:embed="rId4">
            <a:alphaModFix/>
          </a:blip>
          <a:srcRect/>
          <a:stretch/>
        </p:blipFill>
        <p:spPr>
          <a:xfrm>
            <a:off x="2438400" y="3185054"/>
            <a:ext cx="6705600" cy="36729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0"/>
          <p:cNvSpPr txBox="1">
            <a:spLocks noGrp="1"/>
          </p:cNvSpPr>
          <p:nvPr>
            <p:ph type="title"/>
          </p:nvPr>
        </p:nvSpPr>
        <p:spPr>
          <a:xfrm>
            <a:off x="914400" y="6096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Mass Billing CSV Import Layout</a:t>
            </a:r>
            <a:endParaRPr/>
          </a:p>
        </p:txBody>
      </p:sp>
      <p:pic>
        <p:nvPicPr>
          <p:cNvPr id="227" name="Google Shape;227;p20"/>
          <p:cNvPicPr preferRelativeResize="0"/>
          <p:nvPr/>
        </p:nvPicPr>
        <p:blipFill rotWithShape="1">
          <a:blip r:embed="rId3">
            <a:alphaModFix/>
          </a:blip>
          <a:srcRect/>
          <a:stretch/>
        </p:blipFill>
        <p:spPr>
          <a:xfrm>
            <a:off x="1676400" y="1914525"/>
            <a:ext cx="6096000" cy="4333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title"/>
          </p:nvPr>
        </p:nvSpPr>
        <p:spPr>
          <a:xfrm>
            <a:off x="914400" y="2286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Drill down to Box Data</a:t>
            </a:r>
            <a:endParaRPr/>
          </a:p>
        </p:txBody>
      </p:sp>
      <p:pic>
        <p:nvPicPr>
          <p:cNvPr id="234" name="Google Shape;234;p21"/>
          <p:cNvPicPr preferRelativeResize="0"/>
          <p:nvPr/>
        </p:nvPicPr>
        <p:blipFill rotWithShape="1">
          <a:blip r:embed="rId3">
            <a:alphaModFix/>
          </a:blip>
          <a:srcRect/>
          <a:stretch/>
        </p:blipFill>
        <p:spPr>
          <a:xfrm>
            <a:off x="0" y="1026160"/>
            <a:ext cx="9105900" cy="5829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2"/>
          <p:cNvSpPr txBox="1">
            <a:spLocks noGrp="1"/>
          </p:cNvSpPr>
          <p:nvPr>
            <p:ph type="title"/>
          </p:nvPr>
        </p:nvSpPr>
        <p:spPr>
          <a:xfrm>
            <a:off x="919480" y="172720"/>
            <a:ext cx="7543800" cy="97028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Create UCC-128 Labels</a:t>
            </a:r>
            <a:endParaRPr/>
          </a:p>
        </p:txBody>
      </p:sp>
      <p:pic>
        <p:nvPicPr>
          <p:cNvPr id="240" name="Google Shape;240;p22"/>
          <p:cNvPicPr preferRelativeResize="0"/>
          <p:nvPr/>
        </p:nvPicPr>
        <p:blipFill rotWithShape="1">
          <a:blip r:embed="rId3">
            <a:alphaModFix/>
          </a:blip>
          <a:srcRect/>
          <a:stretch/>
        </p:blipFill>
        <p:spPr>
          <a:xfrm>
            <a:off x="914400" y="1295400"/>
            <a:ext cx="7543800" cy="543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3"/>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Order Inquiry F5 Filter Option</a:t>
            </a:r>
            <a:endParaRPr/>
          </a:p>
        </p:txBody>
      </p:sp>
      <p:pic>
        <p:nvPicPr>
          <p:cNvPr id="247" name="Google Shape;247;p23"/>
          <p:cNvPicPr preferRelativeResize="0"/>
          <p:nvPr/>
        </p:nvPicPr>
        <p:blipFill rotWithShape="1">
          <a:blip r:embed="rId3">
            <a:alphaModFix/>
          </a:blip>
          <a:srcRect/>
          <a:stretch/>
        </p:blipFill>
        <p:spPr>
          <a:xfrm>
            <a:off x="1290637" y="1752600"/>
            <a:ext cx="6791325" cy="4800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914400" y="609600"/>
            <a:ext cx="76962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Display a List of Q Type Orders</a:t>
            </a:r>
            <a:endParaRPr/>
          </a:p>
        </p:txBody>
      </p:sp>
      <p:pic>
        <p:nvPicPr>
          <p:cNvPr id="253" name="Google Shape;253;p24"/>
          <p:cNvPicPr preferRelativeResize="0"/>
          <p:nvPr/>
        </p:nvPicPr>
        <p:blipFill rotWithShape="1">
          <a:blip r:embed="rId3">
            <a:alphaModFix/>
          </a:blip>
          <a:srcRect/>
          <a:stretch/>
        </p:blipFill>
        <p:spPr>
          <a:xfrm>
            <a:off x="1176337" y="1676400"/>
            <a:ext cx="6791325" cy="480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5"/>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Display a List of Deleted History Order</a:t>
            </a:r>
            <a:endParaRPr/>
          </a:p>
        </p:txBody>
      </p:sp>
      <p:pic>
        <p:nvPicPr>
          <p:cNvPr id="259" name="Google Shape;259;p25"/>
          <p:cNvPicPr preferRelativeResize="0"/>
          <p:nvPr/>
        </p:nvPicPr>
        <p:blipFill rotWithShape="1">
          <a:blip r:embed="rId3">
            <a:alphaModFix/>
          </a:blip>
          <a:srcRect/>
          <a:stretch/>
        </p:blipFill>
        <p:spPr>
          <a:xfrm>
            <a:off x="1290637" y="1764632"/>
            <a:ext cx="6791325" cy="4800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6"/>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Colorado Retail Delivery Fee </a:t>
            </a:r>
            <a:endParaRPr/>
          </a:p>
        </p:txBody>
      </p:sp>
      <p:sp>
        <p:nvSpPr>
          <p:cNvPr id="265" name="Google Shape;265;p26"/>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For a retail transaction that is delivered to the state of Colorado:</a:t>
            </a:r>
            <a:endParaRPr/>
          </a:p>
          <a:p>
            <a:pPr marL="742950" lvl="1" indent="-285750" algn="l" rtl="0">
              <a:spcBef>
                <a:spcPts val="1040"/>
              </a:spcBef>
              <a:spcAft>
                <a:spcPts val="0"/>
              </a:spcAft>
              <a:buSzPts val="2600"/>
              <a:buFont typeface="Arial"/>
              <a:buChar char="–"/>
            </a:pPr>
            <a:r>
              <a:rPr lang="en-US"/>
              <a:t>A misc. item of “Retail Delivery Fee” $0.28 as of 7/1/23 needs to be added to the invoice as a separate line item.</a:t>
            </a:r>
            <a:endParaRPr/>
          </a:p>
          <a:p>
            <a:pPr marL="742950" lvl="1" indent="-285750" algn="l" rtl="0">
              <a:spcBef>
                <a:spcPts val="1040"/>
              </a:spcBef>
              <a:spcAft>
                <a:spcPts val="0"/>
              </a:spcAft>
              <a:buSzPts val="2600"/>
              <a:buFont typeface="Arial"/>
              <a:buChar char="–"/>
            </a:pPr>
            <a:r>
              <a:rPr lang="en-US"/>
              <a:t>The alternative is the retailer can pay Colorado for this fee without adding the line item.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7"/>
          <p:cNvSpPr txBox="1">
            <a:spLocks noGrp="1"/>
          </p:cNvSpPr>
          <p:nvPr>
            <p:ph type="title"/>
          </p:nvPr>
        </p:nvSpPr>
        <p:spPr>
          <a:xfrm>
            <a:off x="914400" y="188495"/>
            <a:ext cx="7543800" cy="762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How do we help to enforce it?</a:t>
            </a:r>
            <a:endParaRPr/>
          </a:p>
        </p:txBody>
      </p:sp>
      <p:pic>
        <p:nvPicPr>
          <p:cNvPr id="272" name="Google Shape;272;p27"/>
          <p:cNvPicPr preferRelativeResize="0"/>
          <p:nvPr/>
        </p:nvPicPr>
        <p:blipFill rotWithShape="1">
          <a:blip r:embed="rId3">
            <a:alphaModFix/>
          </a:blip>
          <a:srcRect/>
          <a:stretch/>
        </p:blipFill>
        <p:spPr>
          <a:xfrm>
            <a:off x="1828800" y="2427823"/>
            <a:ext cx="6100763" cy="4312461"/>
          </a:xfrm>
          <a:prstGeom prst="rect">
            <a:avLst/>
          </a:prstGeom>
          <a:noFill/>
          <a:ln>
            <a:noFill/>
          </a:ln>
        </p:spPr>
      </p:pic>
      <p:sp>
        <p:nvSpPr>
          <p:cNvPr id="273" name="Google Shape;273;p27"/>
          <p:cNvSpPr txBox="1"/>
          <p:nvPr/>
        </p:nvSpPr>
        <p:spPr>
          <a:xfrm>
            <a:off x="990600" y="950495"/>
            <a:ext cx="7239000"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3000"/>
              <a:buFont typeface="Arial"/>
              <a:buNone/>
            </a:pPr>
            <a:r>
              <a:rPr lang="en-US" sz="3000" b="0" i="0" u="none" strike="noStrike" cap="none">
                <a:solidFill>
                  <a:schemeClr val="lt1"/>
                </a:solidFill>
                <a:latin typeface="Arial"/>
                <a:ea typeface="Arial"/>
                <a:cs typeface="Arial"/>
                <a:sym typeface="Arial"/>
              </a:rPr>
              <a:t>Define the Colorado RDF item in Credit Check and Release. If a CO order does not have this line item, then put it on hold.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914400" y="152400"/>
            <a:ext cx="7543800" cy="9144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4000"/>
              <a:t>Support Vendor EDI Operations</a:t>
            </a:r>
            <a:endParaRPr/>
          </a:p>
        </p:txBody>
      </p:sp>
      <p:pic>
        <p:nvPicPr>
          <p:cNvPr id="107" name="Google Shape;107;p3"/>
          <p:cNvPicPr preferRelativeResize="0"/>
          <p:nvPr/>
        </p:nvPicPr>
        <p:blipFill rotWithShape="1">
          <a:blip r:embed="rId3">
            <a:alphaModFix/>
          </a:blip>
          <a:srcRect/>
          <a:stretch/>
        </p:blipFill>
        <p:spPr>
          <a:xfrm>
            <a:off x="-5079" y="1066800"/>
            <a:ext cx="5496008" cy="3962400"/>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3314700" y="2986520"/>
            <a:ext cx="5829300" cy="3871480"/>
          </a:xfrm>
          <a:prstGeom prst="rect">
            <a:avLst/>
          </a:prstGeom>
          <a:noFill/>
          <a:ln>
            <a:noFill/>
          </a:ln>
        </p:spPr>
      </p:pic>
      <p:sp>
        <p:nvSpPr>
          <p:cNvPr id="109" name="Google Shape;109;p3"/>
          <p:cNvSpPr txBox="1"/>
          <p:nvPr/>
        </p:nvSpPr>
        <p:spPr>
          <a:xfrm>
            <a:off x="381000" y="5029200"/>
            <a:ext cx="22860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Customer EDI Profile</a:t>
            </a:r>
            <a:endParaRPr/>
          </a:p>
        </p:txBody>
      </p:sp>
      <p:sp>
        <p:nvSpPr>
          <p:cNvPr id="110" name="Google Shape;110;p3"/>
          <p:cNvSpPr txBox="1"/>
          <p:nvPr/>
        </p:nvSpPr>
        <p:spPr>
          <a:xfrm>
            <a:off x="7162800" y="2612406"/>
            <a:ext cx="19812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Vendor EDI Profile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1066800" y="76200"/>
            <a:ext cx="7543800" cy="762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Item Audit Trail CSV Export</a:t>
            </a:r>
            <a:endParaRPr/>
          </a:p>
        </p:txBody>
      </p:sp>
      <p:pic>
        <p:nvPicPr>
          <p:cNvPr id="279" name="Google Shape;279;p28"/>
          <p:cNvPicPr preferRelativeResize="0"/>
          <p:nvPr/>
        </p:nvPicPr>
        <p:blipFill rotWithShape="1">
          <a:blip r:embed="rId3">
            <a:alphaModFix/>
          </a:blip>
          <a:srcRect/>
          <a:stretch/>
        </p:blipFill>
        <p:spPr>
          <a:xfrm>
            <a:off x="1066800" y="838200"/>
            <a:ext cx="7315200" cy="587531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914400" y="3048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Product Category Location Account CSV Import</a:t>
            </a:r>
            <a:endParaRPr/>
          </a:p>
        </p:txBody>
      </p:sp>
      <p:pic>
        <p:nvPicPr>
          <p:cNvPr id="285" name="Google Shape;285;p29"/>
          <p:cNvPicPr preferRelativeResize="0"/>
          <p:nvPr/>
        </p:nvPicPr>
        <p:blipFill rotWithShape="1">
          <a:blip r:embed="rId3">
            <a:alphaModFix/>
          </a:blip>
          <a:srcRect/>
          <a:stretch/>
        </p:blipFill>
        <p:spPr>
          <a:xfrm>
            <a:off x="1066800" y="1377276"/>
            <a:ext cx="6783959" cy="544864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0"/>
          <p:cNvSpPr txBox="1">
            <a:spLocks noGrp="1"/>
          </p:cNvSpPr>
          <p:nvPr>
            <p:ph type="title"/>
          </p:nvPr>
        </p:nvSpPr>
        <p:spPr>
          <a:xfrm>
            <a:off x="1029779" y="36095"/>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Material Cost Type Location Account CSV Import</a:t>
            </a:r>
            <a:endParaRPr/>
          </a:p>
        </p:txBody>
      </p:sp>
      <p:pic>
        <p:nvPicPr>
          <p:cNvPr id="291" name="Google Shape;291;p30"/>
          <p:cNvPicPr preferRelativeResize="0"/>
          <p:nvPr/>
        </p:nvPicPr>
        <p:blipFill rotWithShape="1">
          <a:blip r:embed="rId3">
            <a:alphaModFix/>
          </a:blip>
          <a:srcRect/>
          <a:stretch/>
        </p:blipFill>
        <p:spPr>
          <a:xfrm>
            <a:off x="1065874" y="1124450"/>
            <a:ext cx="7088759" cy="569344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914400" y="6096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200"/>
              <a:t>Multi-Bin Physical Count in the Past</a:t>
            </a:r>
            <a:endParaRPr/>
          </a:p>
        </p:txBody>
      </p:sp>
      <p:sp>
        <p:nvSpPr>
          <p:cNvPr id="297" name="Google Shape;297;p31"/>
          <p:cNvSpPr txBox="1">
            <a:spLocks noGrp="1"/>
          </p:cNvSpPr>
          <p:nvPr>
            <p:ph type="body" idx="1"/>
          </p:nvPr>
        </p:nvSpPr>
        <p:spPr>
          <a:xfrm>
            <a:off x="914400" y="1905000"/>
            <a:ext cx="7543800" cy="4038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Even though you could do cycle count in the past, the implementation has flaws:</a:t>
            </a:r>
            <a:endParaRPr/>
          </a:p>
          <a:p>
            <a:pPr marL="742950" lvl="1" indent="-285750" algn="l" rtl="0">
              <a:spcBef>
                <a:spcPts val="1040"/>
              </a:spcBef>
              <a:spcAft>
                <a:spcPts val="0"/>
              </a:spcAft>
              <a:buSzPts val="2600"/>
              <a:buFont typeface="Arial"/>
              <a:buChar char="–"/>
            </a:pPr>
            <a:r>
              <a:rPr lang="en-US"/>
              <a:t>You can’t do physical count for 1 location.</a:t>
            </a:r>
            <a:endParaRPr/>
          </a:p>
          <a:p>
            <a:pPr marL="742950" lvl="1" indent="-285750" algn="l" rtl="0">
              <a:spcBef>
                <a:spcPts val="1040"/>
              </a:spcBef>
              <a:spcAft>
                <a:spcPts val="0"/>
              </a:spcAft>
              <a:buSzPts val="2600"/>
              <a:buFont typeface="Arial"/>
              <a:buChar char="–"/>
            </a:pPr>
            <a:r>
              <a:rPr lang="en-US"/>
              <a:t>Therefore, you do cycle count for 1 location.</a:t>
            </a:r>
            <a:endParaRPr/>
          </a:p>
          <a:p>
            <a:pPr marL="742950" lvl="1" indent="-285750" algn="l" rtl="0">
              <a:spcBef>
                <a:spcPts val="1040"/>
              </a:spcBef>
              <a:spcAft>
                <a:spcPts val="0"/>
              </a:spcAft>
              <a:buSzPts val="2600"/>
              <a:buFont typeface="Arial"/>
              <a:buChar char="–"/>
            </a:pPr>
            <a:r>
              <a:rPr lang="en-US"/>
              <a:t>If one item in that location is not counted, it assume it is not part of the cycle count and hence do not raise warning.</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2"/>
          <p:cNvSpPr txBox="1">
            <a:spLocks noGrp="1"/>
          </p:cNvSpPr>
          <p:nvPr>
            <p:ph type="title"/>
          </p:nvPr>
        </p:nvSpPr>
        <p:spPr>
          <a:xfrm>
            <a:off x="914400" y="533400"/>
            <a:ext cx="75438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200"/>
              <a:t>Multi-Bin Physical Count Enhancement</a:t>
            </a:r>
            <a:endParaRPr/>
          </a:p>
        </p:txBody>
      </p:sp>
      <p:sp>
        <p:nvSpPr>
          <p:cNvPr id="303" name="Google Shape;303;p32"/>
          <p:cNvSpPr txBox="1">
            <a:spLocks noGrp="1"/>
          </p:cNvSpPr>
          <p:nvPr>
            <p:ph type="body" idx="1"/>
          </p:nvPr>
        </p:nvSpPr>
        <p:spPr>
          <a:xfrm>
            <a:off x="800100" y="1600200"/>
            <a:ext cx="7543800" cy="38340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We now add support for the following:</a:t>
            </a:r>
            <a:endParaRPr/>
          </a:p>
          <a:p>
            <a:pPr marL="742950" lvl="1" indent="-285750" algn="l" rtl="0">
              <a:spcBef>
                <a:spcPts val="1040"/>
              </a:spcBef>
              <a:spcAft>
                <a:spcPts val="0"/>
              </a:spcAft>
              <a:buSzPts val="2600"/>
              <a:buFont typeface="Arial"/>
              <a:buChar char="–"/>
            </a:pPr>
            <a:r>
              <a:rPr lang="en-US"/>
              <a:t>Cycle Count by Bin Range</a:t>
            </a:r>
            <a:endParaRPr/>
          </a:p>
          <a:p>
            <a:pPr marL="742950" lvl="1" indent="-285750" algn="l" rtl="0">
              <a:spcBef>
                <a:spcPts val="1040"/>
              </a:spcBef>
              <a:spcAft>
                <a:spcPts val="0"/>
              </a:spcAft>
              <a:buSzPts val="2600"/>
              <a:buFont typeface="Arial"/>
              <a:buChar char="–"/>
            </a:pPr>
            <a:r>
              <a:rPr lang="en-US"/>
              <a:t>Physical count for one location</a:t>
            </a:r>
            <a:endParaRPr/>
          </a:p>
          <a:p>
            <a:pPr marL="342900" lvl="0" indent="-342900" algn="l" rtl="0">
              <a:spcBef>
                <a:spcPts val="1800"/>
              </a:spcBef>
              <a:spcAft>
                <a:spcPts val="0"/>
              </a:spcAft>
              <a:buSzPts val="3000"/>
              <a:buFont typeface="Arial"/>
              <a:buChar char="•"/>
            </a:pPr>
            <a:r>
              <a:rPr lang="en-US"/>
              <a:t>It continues to support:</a:t>
            </a:r>
            <a:endParaRPr/>
          </a:p>
          <a:p>
            <a:pPr marL="742950" lvl="1" indent="-285750" algn="l" rtl="0">
              <a:spcBef>
                <a:spcPts val="1040"/>
              </a:spcBef>
              <a:spcAft>
                <a:spcPts val="0"/>
              </a:spcAft>
              <a:buSzPts val="2600"/>
              <a:buFont typeface="Arial"/>
              <a:buChar char="–"/>
            </a:pPr>
            <a:r>
              <a:rPr lang="en-US"/>
              <a:t>Cycle Count by Items (old method)</a:t>
            </a:r>
            <a:endParaRPr/>
          </a:p>
          <a:p>
            <a:pPr marL="742950" lvl="1" indent="-285750" algn="l" rtl="0">
              <a:spcBef>
                <a:spcPts val="1040"/>
              </a:spcBef>
              <a:spcAft>
                <a:spcPts val="0"/>
              </a:spcAft>
              <a:buSzPts val="2600"/>
              <a:buFont typeface="Arial"/>
              <a:buChar char="–"/>
            </a:pPr>
            <a:r>
              <a:rPr lang="en-US"/>
              <a:t>Physical Count for All Locations</a:t>
            </a:r>
            <a:endParaRPr/>
          </a:p>
          <a:p>
            <a:pPr marL="342900" lvl="0" indent="-342900" algn="l" rtl="0">
              <a:spcBef>
                <a:spcPts val="1800"/>
              </a:spcBef>
              <a:spcAft>
                <a:spcPts val="0"/>
              </a:spcAft>
              <a:buSzPts val="3000"/>
              <a:buFont typeface="Arial"/>
              <a:buChar char="•"/>
            </a:pPr>
            <a:r>
              <a:rPr lang="en-US"/>
              <a:t>This change does not apply to Non-Multi-Bin Users.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457200" y="609600"/>
            <a:ext cx="8458200" cy="1143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600"/>
              <a:t>Find out Who Did Not Logout at Night</a:t>
            </a:r>
            <a:endParaRPr/>
          </a:p>
        </p:txBody>
      </p:sp>
      <p:sp>
        <p:nvSpPr>
          <p:cNvPr id="116" name="Google Shape;116;p4"/>
          <p:cNvSpPr txBox="1">
            <a:spLocks noGrp="1"/>
          </p:cNvSpPr>
          <p:nvPr>
            <p:ph type="body" idx="1"/>
          </p:nvPr>
        </p:nvSpPr>
        <p:spPr>
          <a:xfrm>
            <a:off x="914400" y="2286000"/>
            <a:ext cx="7543800" cy="3657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3000"/>
              <a:buFont typeface="Arial"/>
              <a:buChar char="•"/>
            </a:pPr>
            <a:r>
              <a:rPr lang="en-US"/>
              <a:t>For those users who do not logout at night time, the backup may not work well</a:t>
            </a:r>
            <a:endParaRPr/>
          </a:p>
          <a:p>
            <a:pPr marL="342900" lvl="0" indent="-342900" algn="l" rtl="0">
              <a:spcBef>
                <a:spcPts val="1800"/>
              </a:spcBef>
              <a:spcAft>
                <a:spcPts val="0"/>
              </a:spcAft>
              <a:buSzPts val="3000"/>
              <a:buFont typeface="Arial"/>
              <a:buChar char="•"/>
            </a:pPr>
            <a:r>
              <a:rPr lang="en-US"/>
              <a:t>Find out who those users are.</a:t>
            </a:r>
            <a:endParaRPr/>
          </a:p>
          <a:p>
            <a:pPr marL="342900" lvl="0" indent="-342900" algn="l" rtl="0">
              <a:spcBef>
                <a:spcPts val="1800"/>
              </a:spcBef>
              <a:spcAft>
                <a:spcPts val="0"/>
              </a:spcAft>
              <a:buSzPts val="3000"/>
              <a:buFont typeface="Arial"/>
              <a:buChar char="•"/>
            </a:pPr>
            <a:r>
              <a:rPr lang="en-US"/>
              <a:t>Send them an email to remind them.</a:t>
            </a:r>
            <a:endParaRPr/>
          </a:p>
          <a:p>
            <a:pPr marL="342900" lvl="0" indent="-342900" algn="l" rtl="0">
              <a:spcBef>
                <a:spcPts val="1800"/>
              </a:spcBef>
              <a:spcAft>
                <a:spcPts val="0"/>
              </a:spcAft>
              <a:buSzPts val="3000"/>
              <a:buFont typeface="Arial"/>
              <a:buChar char="•"/>
            </a:pPr>
            <a:r>
              <a:rPr lang="en-US"/>
              <a:t>System Utilities -&gt; Password Setup -&gt; List -&gt; Active users Report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838200" y="152400"/>
            <a:ext cx="7543800" cy="8382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Setup the Email Content</a:t>
            </a:r>
            <a:endParaRPr/>
          </a:p>
        </p:txBody>
      </p:sp>
      <p:pic>
        <p:nvPicPr>
          <p:cNvPr id="122" name="Google Shape;122;p5"/>
          <p:cNvPicPr preferRelativeResize="0"/>
          <p:nvPr/>
        </p:nvPicPr>
        <p:blipFill rotWithShape="1">
          <a:blip r:embed="rId3">
            <a:alphaModFix/>
          </a:blip>
          <a:srcRect/>
          <a:stretch/>
        </p:blipFill>
        <p:spPr>
          <a:xfrm>
            <a:off x="0" y="1295400"/>
            <a:ext cx="9144000" cy="52117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title"/>
          </p:nvPr>
        </p:nvSpPr>
        <p:spPr>
          <a:xfrm>
            <a:off x="914400" y="152400"/>
            <a:ext cx="7543800" cy="9144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a:t>Run (Defer) The Report</a:t>
            </a:r>
            <a:endParaRPr/>
          </a:p>
        </p:txBody>
      </p:sp>
      <p:pic>
        <p:nvPicPr>
          <p:cNvPr id="128" name="Google Shape;128;p6"/>
          <p:cNvPicPr preferRelativeResize="0"/>
          <p:nvPr/>
        </p:nvPicPr>
        <p:blipFill rotWithShape="1">
          <a:blip r:embed="rId3">
            <a:alphaModFix/>
          </a:blip>
          <a:srcRect/>
          <a:stretch/>
        </p:blipFill>
        <p:spPr>
          <a:xfrm>
            <a:off x="-1" y="1143000"/>
            <a:ext cx="5214001" cy="2971800"/>
          </a:xfrm>
          <a:prstGeom prst="rect">
            <a:avLst/>
          </a:prstGeom>
          <a:noFill/>
          <a:ln>
            <a:noFill/>
          </a:ln>
        </p:spPr>
      </p:pic>
      <p:pic>
        <p:nvPicPr>
          <p:cNvPr id="129" name="Google Shape;129;p6"/>
          <p:cNvPicPr preferRelativeResize="0"/>
          <p:nvPr/>
        </p:nvPicPr>
        <p:blipFill rotWithShape="1">
          <a:blip r:embed="rId4">
            <a:alphaModFix/>
          </a:blip>
          <a:srcRect/>
          <a:stretch/>
        </p:blipFill>
        <p:spPr>
          <a:xfrm>
            <a:off x="3019523" y="2971800"/>
            <a:ext cx="6114317" cy="3886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1ED8-BBEC-0E9C-5699-6ED4338591F2}"/>
              </a:ext>
            </a:extLst>
          </p:cNvPr>
          <p:cNvSpPr>
            <a:spLocks noGrp="1"/>
          </p:cNvSpPr>
          <p:nvPr>
            <p:ph type="title"/>
          </p:nvPr>
        </p:nvSpPr>
        <p:spPr>
          <a:xfrm>
            <a:off x="893852" y="280827"/>
            <a:ext cx="7941924" cy="910975"/>
          </a:xfrm>
        </p:spPr>
        <p:txBody>
          <a:bodyPr/>
          <a:lstStyle/>
          <a:p>
            <a:r>
              <a:rPr lang="en-US" dirty="0"/>
              <a:t>Sharing Violation When Copying</a:t>
            </a:r>
          </a:p>
        </p:txBody>
      </p:sp>
      <p:pic>
        <p:nvPicPr>
          <p:cNvPr id="4" name="Picture 3">
            <a:extLst>
              <a:ext uri="{FF2B5EF4-FFF2-40B4-BE49-F238E27FC236}">
                <a16:creationId xmlns:a16="http://schemas.microsoft.com/office/drawing/2014/main" id="{D4B1330F-BDF5-738E-09F6-DE5629800729}"/>
              </a:ext>
            </a:extLst>
          </p:cNvPr>
          <p:cNvPicPr>
            <a:picLocks noChangeAspect="1"/>
          </p:cNvPicPr>
          <p:nvPr/>
        </p:nvPicPr>
        <p:blipFill>
          <a:blip r:embed="rId3"/>
          <a:stretch>
            <a:fillRect/>
          </a:stretch>
        </p:blipFill>
        <p:spPr>
          <a:xfrm>
            <a:off x="118206" y="1314022"/>
            <a:ext cx="7041365" cy="3319623"/>
          </a:xfrm>
          <a:prstGeom prst="rect">
            <a:avLst/>
          </a:prstGeom>
        </p:spPr>
      </p:pic>
      <p:pic>
        <p:nvPicPr>
          <p:cNvPr id="6" name="Picture 5">
            <a:extLst>
              <a:ext uri="{FF2B5EF4-FFF2-40B4-BE49-F238E27FC236}">
                <a16:creationId xmlns:a16="http://schemas.microsoft.com/office/drawing/2014/main" id="{BCC39F87-F5D4-EE6B-69B4-30D8D070C306}"/>
              </a:ext>
            </a:extLst>
          </p:cNvPr>
          <p:cNvPicPr>
            <a:picLocks noChangeAspect="1"/>
          </p:cNvPicPr>
          <p:nvPr/>
        </p:nvPicPr>
        <p:blipFill>
          <a:blip r:embed="rId4"/>
          <a:stretch>
            <a:fillRect/>
          </a:stretch>
        </p:blipFill>
        <p:spPr>
          <a:xfrm>
            <a:off x="2182536" y="2211609"/>
            <a:ext cx="6961464" cy="4646391"/>
          </a:xfrm>
          <a:prstGeom prst="rect">
            <a:avLst/>
          </a:prstGeom>
        </p:spPr>
      </p:pic>
    </p:spTree>
    <p:extLst>
      <p:ext uri="{BB962C8B-B14F-4D97-AF65-F5344CB8AC3E}">
        <p14:creationId xmlns:p14="http://schemas.microsoft.com/office/powerpoint/2010/main" val="18038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662D9-2000-5836-567A-3C6E5A97CAB3}"/>
              </a:ext>
            </a:extLst>
          </p:cNvPr>
          <p:cNvSpPr>
            <a:spLocks noGrp="1"/>
          </p:cNvSpPr>
          <p:nvPr>
            <p:ph type="title"/>
          </p:nvPr>
        </p:nvSpPr>
        <p:spPr>
          <a:xfrm>
            <a:off x="893852" y="192454"/>
            <a:ext cx="7828908" cy="849330"/>
          </a:xfrm>
        </p:spPr>
        <p:txBody>
          <a:bodyPr/>
          <a:lstStyle/>
          <a:p>
            <a:r>
              <a:rPr lang="en-US" dirty="0"/>
              <a:t>Use BUTIL –STARBU -ENDBU</a:t>
            </a:r>
          </a:p>
        </p:txBody>
      </p:sp>
      <p:pic>
        <p:nvPicPr>
          <p:cNvPr id="4" name="Picture 3">
            <a:extLst>
              <a:ext uri="{FF2B5EF4-FFF2-40B4-BE49-F238E27FC236}">
                <a16:creationId xmlns:a16="http://schemas.microsoft.com/office/drawing/2014/main" id="{8F0889EA-1641-46CA-C681-51E81251FD25}"/>
              </a:ext>
            </a:extLst>
          </p:cNvPr>
          <p:cNvPicPr>
            <a:picLocks noChangeAspect="1"/>
          </p:cNvPicPr>
          <p:nvPr/>
        </p:nvPicPr>
        <p:blipFill>
          <a:blip r:embed="rId2"/>
          <a:stretch>
            <a:fillRect/>
          </a:stretch>
        </p:blipFill>
        <p:spPr>
          <a:xfrm>
            <a:off x="0" y="1092057"/>
            <a:ext cx="5962650" cy="5372100"/>
          </a:xfrm>
          <a:prstGeom prst="rect">
            <a:avLst/>
          </a:prstGeom>
        </p:spPr>
      </p:pic>
      <p:pic>
        <p:nvPicPr>
          <p:cNvPr id="6" name="Picture 5">
            <a:extLst>
              <a:ext uri="{FF2B5EF4-FFF2-40B4-BE49-F238E27FC236}">
                <a16:creationId xmlns:a16="http://schemas.microsoft.com/office/drawing/2014/main" id="{CDC1B839-1221-F941-96F4-EEC3EF342D90}"/>
              </a:ext>
            </a:extLst>
          </p:cNvPr>
          <p:cNvPicPr>
            <a:picLocks noChangeAspect="1"/>
          </p:cNvPicPr>
          <p:nvPr/>
        </p:nvPicPr>
        <p:blipFill>
          <a:blip r:embed="rId3"/>
          <a:stretch>
            <a:fillRect/>
          </a:stretch>
        </p:blipFill>
        <p:spPr>
          <a:xfrm>
            <a:off x="4439720" y="1813442"/>
            <a:ext cx="6019386" cy="5003033"/>
          </a:xfrm>
          <a:prstGeom prst="rect">
            <a:avLst/>
          </a:prstGeom>
        </p:spPr>
      </p:pic>
    </p:spTree>
    <p:extLst>
      <p:ext uri="{BB962C8B-B14F-4D97-AF65-F5344CB8AC3E}">
        <p14:creationId xmlns:p14="http://schemas.microsoft.com/office/powerpoint/2010/main" val="4930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txBox="1">
            <a:spLocks noGrp="1"/>
          </p:cNvSpPr>
          <p:nvPr>
            <p:ph type="title"/>
          </p:nvPr>
        </p:nvSpPr>
        <p:spPr>
          <a:xfrm>
            <a:off x="914400" y="152400"/>
            <a:ext cx="7543800" cy="762000"/>
          </a:xfrm>
          <a:prstGeom prst="rect">
            <a:avLst/>
          </a:prstGeom>
          <a:noFill/>
          <a:ln>
            <a:noFill/>
          </a:ln>
        </p:spPr>
        <p:txBody>
          <a:bodyPr spcFirstLastPara="1" wrap="square" lIns="91425" tIns="45700" rIns="91425" bIns="45700" anchor="ctr" anchorCtr="0">
            <a:noAutofit/>
          </a:bodyPr>
          <a:lstStyle/>
          <a:p>
            <a:pPr marL="0" lvl="0" indent="0" algn="l" rtl="0">
              <a:lnSpc>
                <a:spcPct val="85000"/>
              </a:lnSpc>
              <a:spcBef>
                <a:spcPts val="0"/>
              </a:spcBef>
              <a:spcAft>
                <a:spcPts val="0"/>
              </a:spcAft>
              <a:buNone/>
            </a:pPr>
            <a:r>
              <a:rPr lang="en-US" sz="3200"/>
              <a:t>Mass Email &amp; Export Filter by Text File</a:t>
            </a:r>
            <a:endParaRPr/>
          </a:p>
        </p:txBody>
      </p:sp>
      <p:pic>
        <p:nvPicPr>
          <p:cNvPr id="135" name="Google Shape;135;p7"/>
          <p:cNvPicPr preferRelativeResize="0"/>
          <p:nvPr/>
        </p:nvPicPr>
        <p:blipFill rotWithShape="1">
          <a:blip r:embed="rId3">
            <a:alphaModFix/>
          </a:blip>
          <a:srcRect/>
          <a:stretch/>
        </p:blipFill>
        <p:spPr>
          <a:xfrm>
            <a:off x="533400" y="762000"/>
            <a:ext cx="5018657" cy="3767137"/>
          </a:xfrm>
          <a:prstGeom prst="rect">
            <a:avLst/>
          </a:prstGeom>
          <a:noFill/>
          <a:ln>
            <a:noFill/>
          </a:ln>
        </p:spPr>
      </p:pic>
      <p:pic>
        <p:nvPicPr>
          <p:cNvPr id="136" name="Google Shape;136;p7"/>
          <p:cNvPicPr preferRelativeResize="0"/>
          <p:nvPr/>
        </p:nvPicPr>
        <p:blipFill rotWithShape="1">
          <a:blip r:embed="rId4">
            <a:alphaModFix/>
          </a:blip>
          <a:srcRect/>
          <a:stretch/>
        </p:blipFill>
        <p:spPr>
          <a:xfrm>
            <a:off x="2667000" y="2514600"/>
            <a:ext cx="5018657" cy="3767137"/>
          </a:xfrm>
          <a:prstGeom prst="rect">
            <a:avLst/>
          </a:prstGeom>
          <a:noFill/>
          <a:ln>
            <a:noFill/>
          </a:ln>
        </p:spPr>
      </p:pic>
      <p:pic>
        <p:nvPicPr>
          <p:cNvPr id="137" name="Google Shape;137;p7"/>
          <p:cNvPicPr preferRelativeResize="0"/>
          <p:nvPr/>
        </p:nvPicPr>
        <p:blipFill rotWithShape="1">
          <a:blip r:embed="rId5">
            <a:alphaModFix/>
          </a:blip>
          <a:srcRect/>
          <a:stretch/>
        </p:blipFill>
        <p:spPr>
          <a:xfrm>
            <a:off x="6125593" y="3769069"/>
            <a:ext cx="3018407" cy="3088931"/>
          </a:xfrm>
          <a:prstGeom prst="rect">
            <a:avLst/>
          </a:prstGeom>
          <a:noFill/>
          <a:ln>
            <a:noFill/>
          </a:ln>
        </p:spPr>
      </p:pic>
    </p:spTree>
  </p:cSld>
  <p:clrMapOvr>
    <a:masterClrMapping/>
  </p:clrMapOvr>
</p:sld>
</file>

<file path=ppt/theme/theme1.xml><?xml version="1.0" encoding="utf-8"?>
<a:theme xmlns:a="http://schemas.openxmlformats.org/drawingml/2006/main" name="Introducing A Speaker">
  <a:themeElements>
    <a:clrScheme name="Introducing A Speaker 1">
      <a:dk1>
        <a:srgbClr val="F1B60F"/>
      </a:dk1>
      <a:lt1>
        <a:srgbClr val="FFFFFF"/>
      </a:lt1>
      <a:dk2>
        <a:srgbClr val="115606"/>
      </a:dk2>
      <a:lt2>
        <a:srgbClr val="F1B60F"/>
      </a:lt2>
      <a:accent1>
        <a:srgbClr val="CC9900"/>
      </a:accent1>
      <a:accent2>
        <a:srgbClr val="000000"/>
      </a:accent2>
      <a:accent3>
        <a:srgbClr val="AAB4AA"/>
      </a:accent3>
      <a:accent4>
        <a:srgbClr val="DADADA"/>
      </a:accent4>
      <a:accent5>
        <a:srgbClr val="E2CAAA"/>
      </a:accent5>
      <a:accent6>
        <a:srgbClr val="000000"/>
      </a:accent6>
      <a:hlink>
        <a:srgbClr val="FF6600"/>
      </a:hlink>
      <a:folHlink>
        <a:srgbClr val="DC5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1051</Words>
  <Application>Microsoft Office PowerPoint</Application>
  <PresentationFormat>On-screen Show (4:3)</PresentationFormat>
  <Paragraphs>132</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Times New Roman</vt:lpstr>
      <vt:lpstr>Arial</vt:lpstr>
      <vt:lpstr>Tahoma</vt:lpstr>
      <vt:lpstr>Introducing A Speaker</vt:lpstr>
      <vt:lpstr>New Features in 8.5 &amp; 8.6</vt:lpstr>
      <vt:lpstr>New Features Since Oct. 2018</vt:lpstr>
      <vt:lpstr>Support Vendor EDI Operations</vt:lpstr>
      <vt:lpstr>Find out Who Did Not Logout at Night</vt:lpstr>
      <vt:lpstr>Setup the Email Content</vt:lpstr>
      <vt:lpstr>Run (Defer) The Report</vt:lpstr>
      <vt:lpstr>Sharing Violation When Copying</vt:lpstr>
      <vt:lpstr>Use BUTIL –STARBU -ENDBU</vt:lpstr>
      <vt:lpstr>Mass Email &amp; Export Filter by Text File</vt:lpstr>
      <vt:lpstr>3PL or 3rd Party WMS Interface</vt:lpstr>
      <vt:lpstr>Read Only Attribute</vt:lpstr>
      <vt:lpstr>August 2023 Zip Codes Update</vt:lpstr>
      <vt:lpstr>Country Code - Standardization</vt:lpstr>
      <vt:lpstr>Customer Add &amp; Change CSV Import</vt:lpstr>
      <vt:lpstr>Fields for Adding Customers</vt:lpstr>
      <vt:lpstr>Fields for Updating Customer</vt:lpstr>
      <vt:lpstr>Payment History</vt:lpstr>
      <vt:lpstr>Order Inquiry with Change History</vt:lpstr>
      <vt:lpstr>Drill down Line Item Audit Trail from Order Inquiry</vt:lpstr>
      <vt:lpstr>Import Box Data for Shipment Verification</vt:lpstr>
      <vt:lpstr>Global Setup</vt:lpstr>
      <vt:lpstr>Mass Billing CSV Import Layout</vt:lpstr>
      <vt:lpstr>Drill down to Box Data</vt:lpstr>
      <vt:lpstr>Create UCC-128 Labels</vt:lpstr>
      <vt:lpstr>Order Inquiry F5 Filter Option</vt:lpstr>
      <vt:lpstr>Display a List of Q Type Orders</vt:lpstr>
      <vt:lpstr>Display a List of Deleted History Order</vt:lpstr>
      <vt:lpstr>Colorado Retail Delivery Fee </vt:lpstr>
      <vt:lpstr>How do we help to enforce it?</vt:lpstr>
      <vt:lpstr>Item Audit Trail CSV Export</vt:lpstr>
      <vt:lpstr>Product Category Location Account CSV Import</vt:lpstr>
      <vt:lpstr>Material Cost Type Location Account CSV Import</vt:lpstr>
      <vt:lpstr>Multi-Bin Physical Count in the Past</vt:lpstr>
      <vt:lpstr>Multi-Bin Physical Count Enhancement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Features in 8.5 &amp; 8.6</dc:title>
  <dc:creator>Edward M. Kwang</dc:creator>
  <cp:lastModifiedBy>Edwar M. Kwang</cp:lastModifiedBy>
  <cp:revision>3</cp:revision>
  <cp:lastPrinted>2023-10-10T20:12:32Z</cp:lastPrinted>
  <dcterms:created xsi:type="dcterms:W3CDTF">2000-10-19T07:07:27Z</dcterms:created>
  <dcterms:modified xsi:type="dcterms:W3CDTF">2023-10-14T22:10:00Z</dcterms:modified>
</cp:coreProperties>
</file>