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7010400" cy="9296400"/>
  <p:embeddedFontLst>
    <p:embeddedFont>
      <p:font typeface="Tahoma" panose="020B0604030504040204" pitchFamily="34" charset="0"/>
      <p:regular r:id="rId22"/>
      <p:bold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jEqE5Fh041VTQ4r6llcbQ21G8S5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8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1"/>
            <a:ext cx="3037840" cy="464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32" tIns="46303" rIns="92632" bIns="46303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24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608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608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608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608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>
            <a:spLocks noGrp="1" noRot="1" noChangeAspect="1"/>
          </p:cNvSpPr>
          <p:nvPr>
            <p:ph type="sldImg" idx="3"/>
          </p:nvPr>
        </p:nvSpPr>
        <p:spPr>
          <a:xfrm>
            <a:off x="1181100" y="696913"/>
            <a:ext cx="46497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" name="Google Shape;5;n"/>
          <p:cNvSpPr txBox="1">
            <a:spLocks noGrp="1"/>
          </p:cNvSpPr>
          <p:nvPr>
            <p:ph type="body" idx="1"/>
          </p:nvPr>
        </p:nvSpPr>
        <p:spPr>
          <a:xfrm>
            <a:off x="934720" y="4416510"/>
            <a:ext cx="5140960" cy="418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32" tIns="46303" rIns="92632" bIns="46303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" name="Google Shape;6;n"/>
          <p:cNvSpPr txBox="1">
            <a:spLocks noGrp="1"/>
          </p:cNvSpPr>
          <p:nvPr>
            <p:ph type="dt" idx="10"/>
          </p:nvPr>
        </p:nvSpPr>
        <p:spPr>
          <a:xfrm>
            <a:off x="3972560" y="1"/>
            <a:ext cx="3037840" cy="464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32" tIns="46303" rIns="92632" bIns="46303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24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608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608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608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608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31421"/>
            <a:ext cx="3037840" cy="464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32" tIns="46303" rIns="92632" bIns="46303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24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608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608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608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608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2560" y="8831421"/>
            <a:ext cx="3037840" cy="464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32" tIns="46303" rIns="92632" bIns="46303" anchor="b" anchorCtr="0">
            <a:noAutofit/>
          </a:bodyPr>
          <a:lstStyle/>
          <a:p>
            <a:pPr algn="r">
              <a:buClr>
                <a:schemeClr val="dk1"/>
              </a:buClr>
              <a:buSzPts val="12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pPr algn="r">
                <a:buClr>
                  <a:schemeClr val="dk1"/>
                </a:buClr>
                <a:buSzPts val="1200"/>
              </a:pPr>
              <a:t>‹#›</a:t>
            </a:fld>
            <a:endParaRPr lang="en-US"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934720" y="4416510"/>
            <a:ext cx="5140960" cy="418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32" tIns="46303" rIns="92632" bIns="46303" anchor="t" anchorCtr="0">
            <a:noAutofit/>
          </a:bodyPr>
          <a:lstStyle/>
          <a:p>
            <a:pPr marL="0" indent="0">
              <a:spcBef>
                <a:spcPts val="365"/>
              </a:spcBef>
            </a:pPr>
            <a:endParaRPr/>
          </a:p>
        </p:txBody>
      </p:sp>
      <p:sp>
        <p:nvSpPr>
          <p:cNvPr id="92" name="Google Shape;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88fbb95c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5" name="Google Shape;155;g288fbb95c4c_1_0:notes"/>
          <p:cNvSpPr txBox="1">
            <a:spLocks noGrp="1"/>
          </p:cNvSpPr>
          <p:nvPr>
            <p:ph type="body" idx="1"/>
          </p:nvPr>
        </p:nvSpPr>
        <p:spPr>
          <a:xfrm>
            <a:off x="934720" y="4416509"/>
            <a:ext cx="5140960" cy="4183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32" tIns="46303" rIns="92632" bIns="46303" anchor="t" anchorCtr="0">
            <a:noAutofit/>
          </a:bodyPr>
          <a:lstStyle/>
          <a:p>
            <a:pPr marL="0" indent="0">
              <a:spcBef>
                <a:spcPts val="365"/>
              </a:spcBef>
            </a:pPr>
            <a:endParaRPr/>
          </a:p>
        </p:txBody>
      </p:sp>
      <p:sp>
        <p:nvSpPr>
          <p:cNvPr id="156" name="Google Shape;156;g288fbb95c4c_1_0:notes"/>
          <p:cNvSpPr txBox="1">
            <a:spLocks noGrp="1"/>
          </p:cNvSpPr>
          <p:nvPr>
            <p:ph type="sldNum" idx="12"/>
          </p:nvPr>
        </p:nvSpPr>
        <p:spPr>
          <a:xfrm>
            <a:off x="3972560" y="8831420"/>
            <a:ext cx="3037840" cy="465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32" tIns="46303" rIns="92632" bIns="46303" anchor="b" anchorCtr="0">
            <a:noAutofit/>
          </a:bodyPr>
          <a:lstStyle/>
          <a:p>
            <a:pPr algn="r">
              <a:buClr>
                <a:schemeClr val="dk1"/>
              </a:buClr>
              <a:buSzPts val="1200"/>
            </a:pPr>
            <a:fld id="{00000000-1234-1234-1234-123412341234}" type="slidenum">
              <a:rPr lang="en-US"/>
              <a:pPr algn="r">
                <a:buClr>
                  <a:schemeClr val="dk1"/>
                </a:buClr>
                <a:buSzPts val="1200"/>
              </a:pPr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6:notes"/>
          <p:cNvSpPr txBox="1">
            <a:spLocks noGrp="1"/>
          </p:cNvSpPr>
          <p:nvPr>
            <p:ph type="body" idx="1"/>
          </p:nvPr>
        </p:nvSpPr>
        <p:spPr>
          <a:xfrm>
            <a:off x="934720" y="4416510"/>
            <a:ext cx="5140960" cy="418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32" tIns="46303" rIns="92632" bIns="46303" anchor="t" anchorCtr="0">
            <a:noAutofit/>
          </a:bodyPr>
          <a:lstStyle/>
          <a:p>
            <a:pPr marL="0" indent="0">
              <a:spcBef>
                <a:spcPts val="365"/>
              </a:spcBef>
            </a:pPr>
            <a:endParaRPr/>
          </a:p>
        </p:txBody>
      </p:sp>
      <p:sp>
        <p:nvSpPr>
          <p:cNvPr id="162" name="Google Shape;16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89afa614c7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69" name="Google Shape;169;g289afa614c7_0_1:notes"/>
          <p:cNvSpPr txBox="1">
            <a:spLocks noGrp="1"/>
          </p:cNvSpPr>
          <p:nvPr>
            <p:ph type="body" idx="1"/>
          </p:nvPr>
        </p:nvSpPr>
        <p:spPr>
          <a:xfrm>
            <a:off x="934720" y="4416509"/>
            <a:ext cx="5140960" cy="4183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32" tIns="46303" rIns="92632" bIns="46303" anchor="t" anchorCtr="0">
            <a:noAutofit/>
          </a:bodyPr>
          <a:lstStyle/>
          <a:p>
            <a:pPr marL="0" indent="0">
              <a:spcBef>
                <a:spcPts val="365"/>
              </a:spcBef>
            </a:pPr>
            <a:endParaRPr/>
          </a:p>
        </p:txBody>
      </p:sp>
      <p:sp>
        <p:nvSpPr>
          <p:cNvPr id="170" name="Google Shape;170;g289afa614c7_0_1:notes"/>
          <p:cNvSpPr txBox="1">
            <a:spLocks noGrp="1"/>
          </p:cNvSpPr>
          <p:nvPr>
            <p:ph type="sldNum" idx="12"/>
          </p:nvPr>
        </p:nvSpPr>
        <p:spPr>
          <a:xfrm>
            <a:off x="3972560" y="8831420"/>
            <a:ext cx="3037840" cy="465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32" tIns="46303" rIns="92632" bIns="46303" anchor="b" anchorCtr="0">
            <a:noAutofit/>
          </a:bodyPr>
          <a:lstStyle/>
          <a:p>
            <a:pPr algn="r">
              <a:buClr>
                <a:schemeClr val="dk1"/>
              </a:buClr>
              <a:buSzPts val="1200"/>
            </a:pPr>
            <a:fld id="{00000000-1234-1234-1234-123412341234}" type="slidenum">
              <a:rPr lang="en-US"/>
              <a:pPr algn="r">
                <a:buClr>
                  <a:schemeClr val="dk1"/>
                </a:buClr>
                <a:buSzPts val="1200"/>
              </a:pPr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89afa614c7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77" name="Google Shape;177;g289afa614c7_0_8:notes"/>
          <p:cNvSpPr txBox="1">
            <a:spLocks noGrp="1"/>
          </p:cNvSpPr>
          <p:nvPr>
            <p:ph type="body" idx="1"/>
          </p:nvPr>
        </p:nvSpPr>
        <p:spPr>
          <a:xfrm>
            <a:off x="934720" y="4416509"/>
            <a:ext cx="5140960" cy="4183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32" tIns="46303" rIns="92632" bIns="46303" anchor="t" anchorCtr="0">
            <a:noAutofit/>
          </a:bodyPr>
          <a:lstStyle/>
          <a:p>
            <a:pPr marL="0" indent="0">
              <a:spcBef>
                <a:spcPts val="365"/>
              </a:spcBef>
            </a:pPr>
            <a:endParaRPr/>
          </a:p>
        </p:txBody>
      </p:sp>
      <p:sp>
        <p:nvSpPr>
          <p:cNvPr id="178" name="Google Shape;178;g289afa614c7_0_8:notes"/>
          <p:cNvSpPr txBox="1">
            <a:spLocks noGrp="1"/>
          </p:cNvSpPr>
          <p:nvPr>
            <p:ph type="sldNum" idx="12"/>
          </p:nvPr>
        </p:nvSpPr>
        <p:spPr>
          <a:xfrm>
            <a:off x="3972560" y="8831420"/>
            <a:ext cx="3037840" cy="465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32" tIns="46303" rIns="92632" bIns="46303" anchor="b" anchorCtr="0">
            <a:noAutofit/>
          </a:bodyPr>
          <a:lstStyle/>
          <a:p>
            <a:pPr algn="r">
              <a:buClr>
                <a:schemeClr val="dk1"/>
              </a:buClr>
              <a:buSzPts val="1200"/>
            </a:pPr>
            <a:fld id="{00000000-1234-1234-1234-123412341234}" type="slidenum">
              <a:rPr lang="en-US"/>
              <a:pPr algn="r">
                <a:buClr>
                  <a:schemeClr val="dk1"/>
                </a:buClr>
                <a:buSzPts val="1200"/>
              </a:pPr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89afa614c7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85" name="Google Shape;185;g289afa614c7_0_14:notes"/>
          <p:cNvSpPr txBox="1">
            <a:spLocks noGrp="1"/>
          </p:cNvSpPr>
          <p:nvPr>
            <p:ph type="body" idx="1"/>
          </p:nvPr>
        </p:nvSpPr>
        <p:spPr>
          <a:xfrm>
            <a:off x="934720" y="4416509"/>
            <a:ext cx="5140960" cy="4183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32" tIns="46303" rIns="92632" bIns="46303" anchor="t" anchorCtr="0">
            <a:noAutofit/>
          </a:bodyPr>
          <a:lstStyle/>
          <a:p>
            <a:pPr marL="0" indent="0">
              <a:spcBef>
                <a:spcPts val="365"/>
              </a:spcBef>
            </a:pPr>
            <a:endParaRPr/>
          </a:p>
        </p:txBody>
      </p:sp>
      <p:sp>
        <p:nvSpPr>
          <p:cNvPr id="186" name="Google Shape;186;g289afa614c7_0_14:notes"/>
          <p:cNvSpPr txBox="1">
            <a:spLocks noGrp="1"/>
          </p:cNvSpPr>
          <p:nvPr>
            <p:ph type="sldNum" idx="12"/>
          </p:nvPr>
        </p:nvSpPr>
        <p:spPr>
          <a:xfrm>
            <a:off x="3972560" y="8831420"/>
            <a:ext cx="3037840" cy="465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32" tIns="46303" rIns="92632" bIns="46303" anchor="b" anchorCtr="0">
            <a:noAutofit/>
          </a:bodyPr>
          <a:lstStyle/>
          <a:p>
            <a:pPr algn="r">
              <a:buClr>
                <a:schemeClr val="dk1"/>
              </a:buClr>
              <a:buSzPts val="1200"/>
            </a:pPr>
            <a:fld id="{00000000-1234-1234-1234-123412341234}" type="slidenum">
              <a:rPr lang="en-US"/>
              <a:pPr algn="r">
                <a:buClr>
                  <a:schemeClr val="dk1"/>
                </a:buClr>
                <a:buSzPts val="1200"/>
              </a:pPr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89afa614c7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93" name="Google Shape;193;g289afa614c7_0_20:notes"/>
          <p:cNvSpPr txBox="1">
            <a:spLocks noGrp="1"/>
          </p:cNvSpPr>
          <p:nvPr>
            <p:ph type="body" idx="1"/>
          </p:nvPr>
        </p:nvSpPr>
        <p:spPr>
          <a:xfrm>
            <a:off x="934720" y="4416509"/>
            <a:ext cx="5140960" cy="4183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32" tIns="46303" rIns="92632" bIns="46303" anchor="t" anchorCtr="0">
            <a:noAutofit/>
          </a:bodyPr>
          <a:lstStyle/>
          <a:p>
            <a:pPr marL="0" indent="0">
              <a:spcBef>
                <a:spcPts val="365"/>
              </a:spcBef>
            </a:pPr>
            <a:endParaRPr/>
          </a:p>
        </p:txBody>
      </p:sp>
      <p:sp>
        <p:nvSpPr>
          <p:cNvPr id="194" name="Google Shape;194;g289afa614c7_0_20:notes"/>
          <p:cNvSpPr txBox="1">
            <a:spLocks noGrp="1"/>
          </p:cNvSpPr>
          <p:nvPr>
            <p:ph type="sldNum" idx="12"/>
          </p:nvPr>
        </p:nvSpPr>
        <p:spPr>
          <a:xfrm>
            <a:off x="3972560" y="8831420"/>
            <a:ext cx="3037840" cy="465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32" tIns="46303" rIns="92632" bIns="46303" anchor="b" anchorCtr="0">
            <a:noAutofit/>
          </a:bodyPr>
          <a:lstStyle/>
          <a:p>
            <a:pPr algn="r">
              <a:buClr>
                <a:schemeClr val="dk1"/>
              </a:buClr>
              <a:buSzPts val="1200"/>
            </a:pPr>
            <a:fld id="{00000000-1234-1234-1234-123412341234}" type="slidenum">
              <a:rPr lang="en-US"/>
              <a:pPr algn="r">
                <a:buClr>
                  <a:schemeClr val="dk1"/>
                </a:buClr>
                <a:buSzPts val="1200"/>
              </a:pPr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89afa614c7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01" name="Google Shape;201;g289afa614c7_0_26:notes"/>
          <p:cNvSpPr txBox="1">
            <a:spLocks noGrp="1"/>
          </p:cNvSpPr>
          <p:nvPr>
            <p:ph type="body" idx="1"/>
          </p:nvPr>
        </p:nvSpPr>
        <p:spPr>
          <a:xfrm>
            <a:off x="934720" y="4416509"/>
            <a:ext cx="5140960" cy="4183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32" tIns="46303" rIns="92632" bIns="46303" anchor="t" anchorCtr="0">
            <a:noAutofit/>
          </a:bodyPr>
          <a:lstStyle/>
          <a:p>
            <a:pPr marL="0" indent="0">
              <a:spcBef>
                <a:spcPts val="365"/>
              </a:spcBef>
            </a:pPr>
            <a:endParaRPr/>
          </a:p>
        </p:txBody>
      </p:sp>
      <p:sp>
        <p:nvSpPr>
          <p:cNvPr id="202" name="Google Shape;202;g289afa614c7_0_26:notes"/>
          <p:cNvSpPr txBox="1">
            <a:spLocks noGrp="1"/>
          </p:cNvSpPr>
          <p:nvPr>
            <p:ph type="sldNum" idx="12"/>
          </p:nvPr>
        </p:nvSpPr>
        <p:spPr>
          <a:xfrm>
            <a:off x="3972560" y="8831420"/>
            <a:ext cx="3037840" cy="465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32" tIns="46303" rIns="92632" bIns="46303" anchor="b" anchorCtr="0">
            <a:noAutofit/>
          </a:bodyPr>
          <a:lstStyle/>
          <a:p>
            <a:pPr algn="r">
              <a:buClr>
                <a:schemeClr val="dk1"/>
              </a:buClr>
              <a:buSzPts val="1200"/>
            </a:pPr>
            <a:fld id="{00000000-1234-1234-1234-123412341234}" type="slidenum">
              <a:rPr lang="en-US"/>
              <a:pPr algn="r">
                <a:buClr>
                  <a:schemeClr val="dk1"/>
                </a:buClr>
                <a:buSzPts val="1200"/>
              </a:pPr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89f6da8159_0_10:notes"/>
          <p:cNvSpPr txBox="1">
            <a:spLocks noGrp="1"/>
          </p:cNvSpPr>
          <p:nvPr>
            <p:ph type="body" idx="1"/>
          </p:nvPr>
        </p:nvSpPr>
        <p:spPr>
          <a:xfrm>
            <a:off x="934720" y="4416509"/>
            <a:ext cx="5140960" cy="4183346"/>
          </a:xfrm>
          <a:prstGeom prst="rect">
            <a:avLst/>
          </a:prstGeom>
        </p:spPr>
        <p:txBody>
          <a:bodyPr spcFirstLastPara="1" wrap="square" lIns="92632" tIns="46303" rIns="92632" bIns="46303" anchor="t" anchorCtr="0">
            <a:noAutofit/>
          </a:bodyPr>
          <a:lstStyle/>
          <a:p>
            <a:pPr marL="0" indent="0">
              <a:spcBef>
                <a:spcPts val="365"/>
              </a:spcBef>
            </a:pPr>
            <a:endParaRPr/>
          </a:p>
        </p:txBody>
      </p:sp>
      <p:sp>
        <p:nvSpPr>
          <p:cNvPr id="209" name="Google Shape;209;g289f6da815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89f6da8159_0_5:notes"/>
          <p:cNvSpPr txBox="1">
            <a:spLocks noGrp="1"/>
          </p:cNvSpPr>
          <p:nvPr>
            <p:ph type="body" idx="1"/>
          </p:nvPr>
        </p:nvSpPr>
        <p:spPr>
          <a:xfrm>
            <a:off x="934720" y="4416509"/>
            <a:ext cx="5140960" cy="4183346"/>
          </a:xfrm>
          <a:prstGeom prst="rect">
            <a:avLst/>
          </a:prstGeom>
        </p:spPr>
        <p:txBody>
          <a:bodyPr spcFirstLastPara="1" wrap="square" lIns="92632" tIns="46303" rIns="92632" bIns="46303" anchor="t" anchorCtr="0">
            <a:noAutofit/>
          </a:bodyPr>
          <a:lstStyle/>
          <a:p>
            <a:pPr marL="0" indent="0">
              <a:spcBef>
                <a:spcPts val="365"/>
              </a:spcBef>
            </a:pPr>
            <a:endParaRPr/>
          </a:p>
        </p:txBody>
      </p:sp>
      <p:sp>
        <p:nvSpPr>
          <p:cNvPr id="215" name="Google Shape;215;g289f6da815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89f6da8159_0_20:notes"/>
          <p:cNvSpPr txBox="1">
            <a:spLocks noGrp="1"/>
          </p:cNvSpPr>
          <p:nvPr>
            <p:ph type="body" idx="1"/>
          </p:nvPr>
        </p:nvSpPr>
        <p:spPr>
          <a:xfrm>
            <a:off x="934720" y="4416509"/>
            <a:ext cx="5140960" cy="4183346"/>
          </a:xfrm>
          <a:prstGeom prst="rect">
            <a:avLst/>
          </a:prstGeom>
        </p:spPr>
        <p:txBody>
          <a:bodyPr spcFirstLastPara="1" wrap="square" lIns="92632" tIns="46303" rIns="92632" bIns="46303" anchor="t" anchorCtr="0">
            <a:noAutofit/>
          </a:bodyPr>
          <a:lstStyle/>
          <a:p>
            <a:pPr marL="0" indent="0">
              <a:spcBef>
                <a:spcPts val="365"/>
              </a:spcBef>
            </a:pPr>
            <a:endParaRPr/>
          </a:p>
        </p:txBody>
      </p:sp>
      <p:sp>
        <p:nvSpPr>
          <p:cNvPr id="221" name="Google Shape;221;g289f6da815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934720" y="4416510"/>
            <a:ext cx="5140960" cy="418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32" tIns="46303" rIns="92632" bIns="46303" anchor="t" anchorCtr="0">
            <a:noAutofit/>
          </a:bodyPr>
          <a:lstStyle/>
          <a:p>
            <a:pPr marL="0" indent="0">
              <a:spcBef>
                <a:spcPts val="365"/>
              </a:spcBef>
            </a:pPr>
            <a:endParaRPr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88fbb95c4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4" name="Google Shape;104;g288fbb95c4c_0_0:notes"/>
          <p:cNvSpPr txBox="1">
            <a:spLocks noGrp="1"/>
          </p:cNvSpPr>
          <p:nvPr>
            <p:ph type="body" idx="1"/>
          </p:nvPr>
        </p:nvSpPr>
        <p:spPr>
          <a:xfrm>
            <a:off x="934720" y="4416509"/>
            <a:ext cx="5140960" cy="4183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32" tIns="46303" rIns="92632" bIns="46303" anchor="t" anchorCtr="0">
            <a:noAutofit/>
          </a:bodyPr>
          <a:lstStyle/>
          <a:p>
            <a:pPr marL="0" indent="0">
              <a:spcBef>
                <a:spcPts val="365"/>
              </a:spcBef>
            </a:pPr>
            <a:endParaRPr/>
          </a:p>
        </p:txBody>
      </p:sp>
      <p:sp>
        <p:nvSpPr>
          <p:cNvPr id="105" name="Google Shape;105;g288fbb95c4c_0_0:notes"/>
          <p:cNvSpPr txBox="1">
            <a:spLocks noGrp="1"/>
          </p:cNvSpPr>
          <p:nvPr>
            <p:ph type="sldNum" idx="12"/>
          </p:nvPr>
        </p:nvSpPr>
        <p:spPr>
          <a:xfrm>
            <a:off x="3972560" y="8831420"/>
            <a:ext cx="3037840" cy="465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32" tIns="46303" rIns="92632" bIns="46303" anchor="b" anchorCtr="0">
            <a:noAutofit/>
          </a:bodyPr>
          <a:lstStyle/>
          <a:p>
            <a:pPr algn="r">
              <a:buClr>
                <a:schemeClr val="dk1"/>
              </a:buClr>
              <a:buSzPts val="1200"/>
            </a:pPr>
            <a:fld id="{00000000-1234-1234-1234-123412341234}" type="slidenum">
              <a:rPr lang="en-US"/>
              <a:pPr algn="r">
                <a:buClr>
                  <a:schemeClr val="dk1"/>
                </a:buClr>
                <a:buSzPts val="1200"/>
              </a:pPr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88fbb95c4c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3" name="Google Shape;113;g288fbb95c4c_0_8:notes"/>
          <p:cNvSpPr txBox="1">
            <a:spLocks noGrp="1"/>
          </p:cNvSpPr>
          <p:nvPr>
            <p:ph type="body" idx="1"/>
          </p:nvPr>
        </p:nvSpPr>
        <p:spPr>
          <a:xfrm>
            <a:off x="934720" y="4416509"/>
            <a:ext cx="5140960" cy="4183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32" tIns="46303" rIns="92632" bIns="46303" anchor="t" anchorCtr="0">
            <a:noAutofit/>
          </a:bodyPr>
          <a:lstStyle/>
          <a:p>
            <a:pPr marL="0" indent="0">
              <a:spcBef>
                <a:spcPts val="365"/>
              </a:spcBef>
            </a:pPr>
            <a:endParaRPr/>
          </a:p>
        </p:txBody>
      </p:sp>
      <p:sp>
        <p:nvSpPr>
          <p:cNvPr id="114" name="Google Shape;114;g288fbb95c4c_0_8:notes"/>
          <p:cNvSpPr txBox="1">
            <a:spLocks noGrp="1"/>
          </p:cNvSpPr>
          <p:nvPr>
            <p:ph type="sldNum" idx="12"/>
          </p:nvPr>
        </p:nvSpPr>
        <p:spPr>
          <a:xfrm>
            <a:off x="3972560" y="8831420"/>
            <a:ext cx="3037840" cy="465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32" tIns="46303" rIns="92632" bIns="46303" anchor="b" anchorCtr="0">
            <a:noAutofit/>
          </a:bodyPr>
          <a:lstStyle/>
          <a:p>
            <a:pPr algn="r">
              <a:buClr>
                <a:schemeClr val="dk1"/>
              </a:buClr>
              <a:buSzPts val="1200"/>
            </a:pPr>
            <a:fld id="{00000000-1234-1234-1234-123412341234}" type="slidenum">
              <a:rPr lang="en-US"/>
              <a:pPr algn="r">
                <a:buClr>
                  <a:schemeClr val="dk1"/>
                </a:buClr>
                <a:buSzPts val="1200"/>
              </a:pPr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88fbb95c4c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0" name="Google Shape;120;g288fbb95c4c_0_15:notes"/>
          <p:cNvSpPr txBox="1">
            <a:spLocks noGrp="1"/>
          </p:cNvSpPr>
          <p:nvPr>
            <p:ph type="body" idx="1"/>
          </p:nvPr>
        </p:nvSpPr>
        <p:spPr>
          <a:xfrm>
            <a:off x="934720" y="4416509"/>
            <a:ext cx="5140960" cy="4183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32" tIns="46303" rIns="92632" bIns="46303" anchor="t" anchorCtr="0">
            <a:noAutofit/>
          </a:bodyPr>
          <a:lstStyle/>
          <a:p>
            <a:pPr marL="0" indent="0">
              <a:spcBef>
                <a:spcPts val="365"/>
              </a:spcBef>
            </a:pPr>
            <a:endParaRPr/>
          </a:p>
        </p:txBody>
      </p:sp>
      <p:sp>
        <p:nvSpPr>
          <p:cNvPr id="121" name="Google Shape;121;g288fbb95c4c_0_15:notes"/>
          <p:cNvSpPr txBox="1">
            <a:spLocks noGrp="1"/>
          </p:cNvSpPr>
          <p:nvPr>
            <p:ph type="sldNum" idx="12"/>
          </p:nvPr>
        </p:nvSpPr>
        <p:spPr>
          <a:xfrm>
            <a:off x="3972560" y="8831420"/>
            <a:ext cx="3037840" cy="465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32" tIns="46303" rIns="92632" bIns="46303" anchor="b" anchorCtr="0">
            <a:noAutofit/>
          </a:bodyPr>
          <a:lstStyle/>
          <a:p>
            <a:pPr algn="r">
              <a:buClr>
                <a:schemeClr val="dk1"/>
              </a:buClr>
              <a:buSzPts val="1200"/>
            </a:pPr>
            <a:fld id="{00000000-1234-1234-1234-123412341234}" type="slidenum">
              <a:rPr lang="en-US"/>
              <a:pPr algn="r">
                <a:buClr>
                  <a:schemeClr val="dk1"/>
                </a:buClr>
                <a:buSzPts val="1200"/>
              </a:pPr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88fbb95c4c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6" name="Google Shape;126;g288fbb95c4c_0_20:notes"/>
          <p:cNvSpPr txBox="1">
            <a:spLocks noGrp="1"/>
          </p:cNvSpPr>
          <p:nvPr>
            <p:ph type="body" idx="1"/>
          </p:nvPr>
        </p:nvSpPr>
        <p:spPr>
          <a:xfrm>
            <a:off x="934720" y="4416509"/>
            <a:ext cx="5140960" cy="4183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32" tIns="46303" rIns="92632" bIns="46303" anchor="t" anchorCtr="0">
            <a:noAutofit/>
          </a:bodyPr>
          <a:lstStyle/>
          <a:p>
            <a:pPr marL="0" indent="0">
              <a:spcBef>
                <a:spcPts val="365"/>
              </a:spcBef>
            </a:pPr>
            <a:endParaRPr/>
          </a:p>
        </p:txBody>
      </p:sp>
      <p:sp>
        <p:nvSpPr>
          <p:cNvPr id="127" name="Google Shape;127;g288fbb95c4c_0_20:notes"/>
          <p:cNvSpPr txBox="1">
            <a:spLocks noGrp="1"/>
          </p:cNvSpPr>
          <p:nvPr>
            <p:ph type="sldNum" idx="12"/>
          </p:nvPr>
        </p:nvSpPr>
        <p:spPr>
          <a:xfrm>
            <a:off x="3972560" y="8831420"/>
            <a:ext cx="3037840" cy="465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32" tIns="46303" rIns="92632" bIns="46303" anchor="b" anchorCtr="0">
            <a:noAutofit/>
          </a:bodyPr>
          <a:lstStyle/>
          <a:p>
            <a:pPr algn="r">
              <a:buClr>
                <a:schemeClr val="dk1"/>
              </a:buClr>
              <a:buSzPts val="1200"/>
            </a:pPr>
            <a:fld id="{00000000-1234-1234-1234-123412341234}" type="slidenum">
              <a:rPr lang="en-US"/>
              <a:pPr algn="r">
                <a:buClr>
                  <a:schemeClr val="dk1"/>
                </a:buClr>
                <a:buSzPts val="1200"/>
              </a:pPr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5:notes"/>
          <p:cNvSpPr txBox="1">
            <a:spLocks noGrp="1"/>
          </p:cNvSpPr>
          <p:nvPr>
            <p:ph type="body" idx="1"/>
          </p:nvPr>
        </p:nvSpPr>
        <p:spPr>
          <a:xfrm>
            <a:off x="934720" y="4416510"/>
            <a:ext cx="5140960" cy="418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32" tIns="46303" rIns="92632" bIns="46303" anchor="t" anchorCtr="0">
            <a:noAutofit/>
          </a:bodyPr>
          <a:lstStyle/>
          <a:p>
            <a:pPr marL="0" indent="0">
              <a:spcBef>
                <a:spcPts val="365"/>
              </a:spcBef>
            </a:pPr>
            <a:endParaRPr/>
          </a:p>
        </p:txBody>
      </p:sp>
      <p:sp>
        <p:nvSpPr>
          <p:cNvPr id="135" name="Google Shape;13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88fbb95c4c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41" name="Google Shape;141;g288fbb95c4c_0_25:notes"/>
          <p:cNvSpPr txBox="1">
            <a:spLocks noGrp="1"/>
          </p:cNvSpPr>
          <p:nvPr>
            <p:ph type="body" idx="1"/>
          </p:nvPr>
        </p:nvSpPr>
        <p:spPr>
          <a:xfrm>
            <a:off x="934720" y="4416509"/>
            <a:ext cx="5140960" cy="4183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32" tIns="46303" rIns="92632" bIns="46303" anchor="t" anchorCtr="0">
            <a:noAutofit/>
          </a:bodyPr>
          <a:lstStyle/>
          <a:p>
            <a:pPr marL="0" indent="0">
              <a:spcBef>
                <a:spcPts val="365"/>
              </a:spcBef>
            </a:pPr>
            <a:endParaRPr/>
          </a:p>
        </p:txBody>
      </p:sp>
      <p:sp>
        <p:nvSpPr>
          <p:cNvPr id="142" name="Google Shape;142;g288fbb95c4c_0_25:notes"/>
          <p:cNvSpPr txBox="1">
            <a:spLocks noGrp="1"/>
          </p:cNvSpPr>
          <p:nvPr>
            <p:ph type="sldNum" idx="12"/>
          </p:nvPr>
        </p:nvSpPr>
        <p:spPr>
          <a:xfrm>
            <a:off x="3972560" y="8831420"/>
            <a:ext cx="3037840" cy="465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32" tIns="46303" rIns="92632" bIns="46303" anchor="b" anchorCtr="0">
            <a:noAutofit/>
          </a:bodyPr>
          <a:lstStyle/>
          <a:p>
            <a:pPr algn="r">
              <a:buClr>
                <a:schemeClr val="dk1"/>
              </a:buClr>
              <a:buSzPts val="1200"/>
            </a:pPr>
            <a:fld id="{00000000-1234-1234-1234-123412341234}" type="slidenum">
              <a:rPr lang="en-US"/>
              <a:pPr algn="r">
                <a:buClr>
                  <a:schemeClr val="dk1"/>
                </a:buClr>
                <a:buSzPts val="1200"/>
              </a:pPr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88fbb95c4c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48" name="Google Shape;148;g288fbb95c4c_0_33:notes"/>
          <p:cNvSpPr txBox="1">
            <a:spLocks noGrp="1"/>
          </p:cNvSpPr>
          <p:nvPr>
            <p:ph type="body" idx="1"/>
          </p:nvPr>
        </p:nvSpPr>
        <p:spPr>
          <a:xfrm>
            <a:off x="934720" y="4416509"/>
            <a:ext cx="5140960" cy="4183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32" tIns="46303" rIns="92632" bIns="46303" anchor="t" anchorCtr="0">
            <a:noAutofit/>
          </a:bodyPr>
          <a:lstStyle/>
          <a:p>
            <a:pPr marL="0" indent="0">
              <a:spcBef>
                <a:spcPts val="365"/>
              </a:spcBef>
            </a:pPr>
            <a:endParaRPr/>
          </a:p>
        </p:txBody>
      </p:sp>
      <p:sp>
        <p:nvSpPr>
          <p:cNvPr id="149" name="Google Shape;149;g288fbb95c4c_0_33:notes"/>
          <p:cNvSpPr txBox="1">
            <a:spLocks noGrp="1"/>
          </p:cNvSpPr>
          <p:nvPr>
            <p:ph type="sldNum" idx="12"/>
          </p:nvPr>
        </p:nvSpPr>
        <p:spPr>
          <a:xfrm>
            <a:off x="3972560" y="8831420"/>
            <a:ext cx="3037840" cy="465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32" tIns="46303" rIns="92632" bIns="46303" anchor="b" anchorCtr="0">
            <a:noAutofit/>
          </a:bodyPr>
          <a:lstStyle/>
          <a:p>
            <a:pPr algn="r">
              <a:buClr>
                <a:schemeClr val="dk1"/>
              </a:buClr>
              <a:buSzPts val="1200"/>
            </a:pPr>
            <a:fld id="{00000000-1234-1234-1234-123412341234}" type="slidenum">
              <a:rPr lang="en-US"/>
              <a:pPr algn="r">
                <a:buClr>
                  <a:schemeClr val="dk1"/>
                </a:buClr>
                <a:buSzPts val="1200"/>
              </a:pPr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914400" y="2286000"/>
            <a:ext cx="75438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95000"/>
              </a:lnSpc>
              <a:spcBef>
                <a:spcPts val="63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6pPr>
            <a:lvl7pPr marL="3200400" lvl="6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7pPr>
            <a:lvl8pPr marL="3657600" lvl="7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8pPr>
            <a:lvl9pPr marL="4114800" lvl="8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dt" idx="10"/>
          </p:nvPr>
        </p:nvSpPr>
        <p:spPr>
          <a:xfrm>
            <a:off x="6629400" y="6096000"/>
            <a:ext cx="2286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ftr" idx="11"/>
          </p:nvPr>
        </p:nvSpPr>
        <p:spPr>
          <a:xfrm>
            <a:off x="2286000" y="6096000"/>
            <a:ext cx="4343400" cy="53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6629400" y="6400800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1"/>
          </p:nvPr>
        </p:nvSpPr>
        <p:spPr>
          <a:xfrm rot="5400000">
            <a:off x="2857500" y="342900"/>
            <a:ext cx="3657600" cy="75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95000"/>
              </a:lnSpc>
              <a:spcBef>
                <a:spcPts val="63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6pPr>
            <a:lvl7pPr marL="3200400" lvl="6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7pPr>
            <a:lvl8pPr marL="3657600" lvl="7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8pPr>
            <a:lvl9pPr marL="4114800" lvl="8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dt" idx="10"/>
          </p:nvPr>
        </p:nvSpPr>
        <p:spPr>
          <a:xfrm>
            <a:off x="6629400" y="6096000"/>
            <a:ext cx="2286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ftr" idx="11"/>
          </p:nvPr>
        </p:nvSpPr>
        <p:spPr>
          <a:xfrm>
            <a:off x="2286000" y="6096000"/>
            <a:ext cx="4343400" cy="53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6629400" y="6400800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 txBox="1">
            <a:spLocks noGrp="1"/>
          </p:cNvSpPr>
          <p:nvPr>
            <p:ph type="title"/>
          </p:nvPr>
        </p:nvSpPr>
        <p:spPr>
          <a:xfrm rot="5400000">
            <a:off x="4848225" y="2333625"/>
            <a:ext cx="5334000" cy="1885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4"/>
          <p:cNvSpPr txBox="1">
            <a:spLocks noGrp="1"/>
          </p:cNvSpPr>
          <p:nvPr>
            <p:ph type="body" idx="1"/>
          </p:nvPr>
        </p:nvSpPr>
        <p:spPr>
          <a:xfrm rot="5400000">
            <a:off x="1000125" y="523875"/>
            <a:ext cx="5334000" cy="5505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95000"/>
              </a:lnSpc>
              <a:spcBef>
                <a:spcPts val="63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6pPr>
            <a:lvl7pPr marL="3200400" lvl="6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7pPr>
            <a:lvl8pPr marL="3657600" lvl="7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8pPr>
            <a:lvl9pPr marL="4114800" lvl="8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87" name="Google Shape;87;p14"/>
          <p:cNvSpPr txBox="1">
            <a:spLocks noGrp="1"/>
          </p:cNvSpPr>
          <p:nvPr>
            <p:ph type="dt" idx="10"/>
          </p:nvPr>
        </p:nvSpPr>
        <p:spPr>
          <a:xfrm>
            <a:off x="6629400" y="6096000"/>
            <a:ext cx="2286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ftr" idx="11"/>
          </p:nvPr>
        </p:nvSpPr>
        <p:spPr>
          <a:xfrm>
            <a:off x="2286000" y="6096000"/>
            <a:ext cx="4343400" cy="53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sldNum" idx="12"/>
          </p:nvPr>
        </p:nvSpPr>
        <p:spPr>
          <a:xfrm>
            <a:off x="6629400" y="6400800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9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9"/>
          <p:cNvSpPr txBox="1">
            <a:spLocks noGrp="1"/>
          </p:cNvSpPr>
          <p:nvPr>
            <p:ph type="dt" idx="10"/>
          </p:nvPr>
        </p:nvSpPr>
        <p:spPr>
          <a:xfrm>
            <a:off x="6629400" y="6096000"/>
            <a:ext cx="2286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9"/>
          <p:cNvSpPr txBox="1">
            <a:spLocks noGrp="1"/>
          </p:cNvSpPr>
          <p:nvPr>
            <p:ph type="ftr" idx="11"/>
          </p:nvPr>
        </p:nvSpPr>
        <p:spPr>
          <a:xfrm>
            <a:off x="2286000" y="6096000"/>
            <a:ext cx="4343400" cy="53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9"/>
          <p:cNvSpPr txBox="1">
            <a:spLocks noGrp="1"/>
          </p:cNvSpPr>
          <p:nvPr>
            <p:ph type="sldNum" idx="12"/>
          </p:nvPr>
        </p:nvSpPr>
        <p:spPr>
          <a:xfrm>
            <a:off x="6629400" y="6400800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0"/>
          <p:cNvSpPr txBox="1">
            <a:spLocks noGrp="1"/>
          </p:cNvSpPr>
          <p:nvPr>
            <p:ph type="dt" idx="10"/>
          </p:nvPr>
        </p:nvSpPr>
        <p:spPr>
          <a:xfrm>
            <a:off x="6629400" y="6096000"/>
            <a:ext cx="2286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0"/>
          <p:cNvSpPr txBox="1">
            <a:spLocks noGrp="1"/>
          </p:cNvSpPr>
          <p:nvPr>
            <p:ph type="ftr" idx="11"/>
          </p:nvPr>
        </p:nvSpPr>
        <p:spPr>
          <a:xfrm>
            <a:off x="2286000" y="6096000"/>
            <a:ext cx="4343400" cy="53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0"/>
          <p:cNvSpPr txBox="1">
            <a:spLocks noGrp="1"/>
          </p:cNvSpPr>
          <p:nvPr>
            <p:ph type="sldNum" idx="12"/>
          </p:nvPr>
        </p:nvSpPr>
        <p:spPr>
          <a:xfrm>
            <a:off x="6629400" y="6400800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/>
          <p:nvPr/>
        </p:nvSpPr>
        <p:spPr>
          <a:xfrm>
            <a:off x="1600200" y="-2209800"/>
            <a:ext cx="9144000" cy="9067800"/>
          </a:xfrm>
          <a:prstGeom prst="diamond">
            <a:avLst/>
          </a:prstGeom>
          <a:gradFill>
            <a:gsLst>
              <a:gs pos="0">
                <a:schemeClr val="dk2"/>
              </a:gs>
              <a:gs pos="100000">
                <a:schemeClr val="accent2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5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5"/>
          <p:cNvSpPr/>
          <p:nvPr/>
        </p:nvSpPr>
        <p:spPr>
          <a:xfrm>
            <a:off x="0" y="0"/>
            <a:ext cx="381000" cy="2286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5"/>
          <p:cNvSpPr txBox="1">
            <a:spLocks noGrp="1"/>
          </p:cNvSpPr>
          <p:nvPr>
            <p:ph type="ctrTitle"/>
          </p:nvPr>
        </p:nvSpPr>
        <p:spPr>
          <a:xfrm>
            <a:off x="914400" y="1828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/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ubTitle" idx="1"/>
          </p:nvPr>
        </p:nvSpPr>
        <p:spPr>
          <a:xfrm>
            <a:off x="914400" y="32766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30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1800"/>
              <a:buChar char="–"/>
              <a:defRPr/>
            </a:lvl2pPr>
            <a:lvl3pPr lvl="2" algn="l">
              <a:lnSpc>
                <a:spcPct val="95000"/>
              </a:lnSpc>
              <a:spcBef>
                <a:spcPts val="630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–"/>
              <a:defRPr/>
            </a:lvl4pPr>
            <a:lvl5pPr lvl="4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5pPr>
            <a:lvl6pPr lvl="5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6pPr>
            <a:lvl7pPr lvl="6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7pPr>
            <a:lvl8pPr lvl="7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8pPr>
            <a:lvl9pPr lvl="8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dt" idx="10"/>
          </p:nvPr>
        </p:nvSpPr>
        <p:spPr>
          <a:xfrm>
            <a:off x="6629400" y="6096000"/>
            <a:ext cx="2286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ftr" idx="11"/>
          </p:nvPr>
        </p:nvSpPr>
        <p:spPr>
          <a:xfrm>
            <a:off x="2286000" y="6096000"/>
            <a:ext cx="4343400" cy="53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ldNum" idx="12"/>
          </p:nvPr>
        </p:nvSpPr>
        <p:spPr>
          <a:xfrm>
            <a:off x="6629400" y="6400800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1pPr>
            <a:lvl2pPr marL="914400" lvl="1" indent="-22860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marL="1371600" lvl="2" indent="-228600" algn="l">
              <a:lnSpc>
                <a:spcPct val="95000"/>
              </a:lnSpc>
              <a:spcBef>
                <a:spcPts val="56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3pPr>
            <a:lvl4pPr marL="1828800" lvl="3" indent="-228600" algn="l">
              <a:lnSpc>
                <a:spcPct val="75000"/>
              </a:lnSpc>
              <a:spcBef>
                <a:spcPts val="42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4pPr>
            <a:lvl5pPr marL="2286000" lvl="4" indent="-228600" algn="l">
              <a:lnSpc>
                <a:spcPct val="75000"/>
              </a:lnSpc>
              <a:spcBef>
                <a:spcPts val="42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5pPr>
            <a:lvl6pPr marL="2743200" lvl="5" indent="-228600" algn="l">
              <a:lnSpc>
                <a:spcPct val="75000"/>
              </a:lnSpc>
              <a:spcBef>
                <a:spcPts val="42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6pPr>
            <a:lvl7pPr marL="3200400" lvl="6" indent="-228600" algn="l">
              <a:lnSpc>
                <a:spcPct val="75000"/>
              </a:lnSpc>
              <a:spcBef>
                <a:spcPts val="42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7pPr>
            <a:lvl8pPr marL="3657600" lvl="7" indent="-228600" algn="l">
              <a:lnSpc>
                <a:spcPct val="75000"/>
              </a:lnSpc>
              <a:spcBef>
                <a:spcPts val="42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8pPr>
            <a:lvl9pPr marL="4114800" lvl="8" indent="-228600" algn="l">
              <a:lnSpc>
                <a:spcPct val="75000"/>
              </a:lnSpc>
              <a:spcBef>
                <a:spcPts val="42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dt" idx="10"/>
          </p:nvPr>
        </p:nvSpPr>
        <p:spPr>
          <a:xfrm>
            <a:off x="6629400" y="6096000"/>
            <a:ext cx="2286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ftr" idx="11"/>
          </p:nvPr>
        </p:nvSpPr>
        <p:spPr>
          <a:xfrm>
            <a:off x="2286000" y="6096000"/>
            <a:ext cx="4343400" cy="53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sldNum" idx="12"/>
          </p:nvPr>
        </p:nvSpPr>
        <p:spPr>
          <a:xfrm>
            <a:off x="6629400" y="6400800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1"/>
          </p:nvPr>
        </p:nvSpPr>
        <p:spPr>
          <a:xfrm>
            <a:off x="914400" y="2286000"/>
            <a:ext cx="36957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SzPts val="2800"/>
              <a:buFont typeface="Arial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SzPts val="2400"/>
              <a:buFont typeface="Arial"/>
              <a:buChar char="–"/>
              <a:defRPr sz="2400"/>
            </a:lvl2pPr>
            <a:lvl3pPr marL="1371600" lvl="2" indent="-355600" algn="l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3pPr>
            <a:lvl4pPr marL="1828800" lvl="3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Font typeface="Arial"/>
              <a:buChar char="–"/>
              <a:defRPr sz="1800"/>
            </a:lvl4pPr>
            <a:lvl5pPr marL="2286000" lvl="4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Font typeface="Arial"/>
              <a:buChar char="»"/>
              <a:defRPr sz="1800"/>
            </a:lvl5pPr>
            <a:lvl6pPr marL="2743200" lvl="5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Font typeface="Arial"/>
              <a:buChar char="»"/>
              <a:defRPr sz="1800"/>
            </a:lvl6pPr>
            <a:lvl7pPr marL="3200400" lvl="6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Font typeface="Arial"/>
              <a:buChar char="»"/>
              <a:defRPr sz="1800"/>
            </a:lvl7pPr>
            <a:lvl8pPr marL="3657600" lvl="7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Font typeface="Arial"/>
              <a:buChar char="»"/>
              <a:defRPr sz="1800"/>
            </a:lvl8pPr>
            <a:lvl9pPr marL="4114800" lvl="8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2"/>
          </p:nvPr>
        </p:nvSpPr>
        <p:spPr>
          <a:xfrm>
            <a:off x="4762500" y="2286000"/>
            <a:ext cx="36957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SzPts val="2800"/>
              <a:buFont typeface="Arial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SzPts val="2400"/>
              <a:buFont typeface="Arial"/>
              <a:buChar char="–"/>
              <a:defRPr sz="2400"/>
            </a:lvl2pPr>
            <a:lvl3pPr marL="1371600" lvl="2" indent="-355600" algn="l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3pPr>
            <a:lvl4pPr marL="1828800" lvl="3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Font typeface="Arial"/>
              <a:buChar char="–"/>
              <a:defRPr sz="1800"/>
            </a:lvl4pPr>
            <a:lvl5pPr marL="2286000" lvl="4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Font typeface="Arial"/>
              <a:buChar char="»"/>
              <a:defRPr sz="1800"/>
            </a:lvl5pPr>
            <a:lvl6pPr marL="2743200" lvl="5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Font typeface="Arial"/>
              <a:buChar char="»"/>
              <a:defRPr sz="1800"/>
            </a:lvl6pPr>
            <a:lvl7pPr marL="3200400" lvl="6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Font typeface="Arial"/>
              <a:buChar char="»"/>
              <a:defRPr sz="1800"/>
            </a:lvl7pPr>
            <a:lvl8pPr marL="3657600" lvl="7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Font typeface="Arial"/>
              <a:buChar char="»"/>
              <a:defRPr sz="1800"/>
            </a:lvl8pPr>
            <a:lvl9pPr marL="4114800" lvl="8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dt" idx="10"/>
          </p:nvPr>
        </p:nvSpPr>
        <p:spPr>
          <a:xfrm>
            <a:off x="6629400" y="6096000"/>
            <a:ext cx="2286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ftr" idx="11"/>
          </p:nvPr>
        </p:nvSpPr>
        <p:spPr>
          <a:xfrm>
            <a:off x="2286000" y="6096000"/>
            <a:ext cx="4343400" cy="53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6629400" y="6400800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440"/>
              </a:spcBef>
              <a:spcAft>
                <a:spcPts val="0"/>
              </a:spcAft>
              <a:buSzPts val="2400"/>
              <a:buFont typeface="Arial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Font typeface="Arial"/>
              <a:buNone/>
              <a:defRPr sz="2000" b="1"/>
            </a:lvl2pPr>
            <a:lvl3pPr marL="1371600" lvl="2" indent="-228600" algn="l">
              <a:lnSpc>
                <a:spcPct val="95000"/>
              </a:lnSpc>
              <a:spcBef>
                <a:spcPts val="630"/>
              </a:spcBef>
              <a:spcAft>
                <a:spcPts val="0"/>
              </a:spcAft>
              <a:buSzPts val="1800"/>
              <a:buFont typeface="Arial"/>
              <a:buNone/>
              <a:defRPr sz="1800" b="1"/>
            </a:lvl3pPr>
            <a:lvl4pPr marL="1828800" lvl="3" indent="-2286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4pPr>
            <a:lvl5pPr marL="2286000" lvl="4" indent="-2286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6pPr>
            <a:lvl7pPr marL="3200400" lvl="6" indent="-2286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7pPr>
            <a:lvl8pPr marL="3657600" lvl="7" indent="-2286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8pPr>
            <a:lvl9pPr marL="4114800" lvl="8" indent="-2286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1440"/>
              </a:spcBef>
              <a:spcAft>
                <a:spcPts val="0"/>
              </a:spcAft>
              <a:buSzPts val="2400"/>
              <a:buFont typeface="Arial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Font typeface="Arial"/>
              <a:buChar char="–"/>
              <a:defRPr sz="2000"/>
            </a:lvl2pPr>
            <a:lvl3pPr marL="1371600" lvl="2" indent="-342900" algn="l">
              <a:lnSpc>
                <a:spcPct val="95000"/>
              </a:lnSpc>
              <a:spcBef>
                <a:spcPts val="63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302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Char char="–"/>
              <a:defRPr sz="1600"/>
            </a:lvl4pPr>
            <a:lvl5pPr marL="2286000" lvl="4" indent="-3302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Char char="»"/>
              <a:defRPr sz="1600"/>
            </a:lvl5pPr>
            <a:lvl6pPr marL="2743200" lvl="5" indent="-3302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Char char="»"/>
              <a:defRPr sz="1600"/>
            </a:lvl6pPr>
            <a:lvl7pPr marL="3200400" lvl="6" indent="-3302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Char char="»"/>
              <a:defRPr sz="1600"/>
            </a:lvl7pPr>
            <a:lvl8pPr marL="3657600" lvl="7" indent="-3302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Char char="»"/>
              <a:defRPr sz="1600"/>
            </a:lvl8pPr>
            <a:lvl9pPr marL="4114800" lvl="8" indent="-3302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440"/>
              </a:spcBef>
              <a:spcAft>
                <a:spcPts val="0"/>
              </a:spcAft>
              <a:buSzPts val="2400"/>
              <a:buFont typeface="Arial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Font typeface="Arial"/>
              <a:buNone/>
              <a:defRPr sz="2000" b="1"/>
            </a:lvl2pPr>
            <a:lvl3pPr marL="1371600" lvl="2" indent="-228600" algn="l">
              <a:lnSpc>
                <a:spcPct val="95000"/>
              </a:lnSpc>
              <a:spcBef>
                <a:spcPts val="630"/>
              </a:spcBef>
              <a:spcAft>
                <a:spcPts val="0"/>
              </a:spcAft>
              <a:buSzPts val="1800"/>
              <a:buFont typeface="Arial"/>
              <a:buNone/>
              <a:defRPr sz="1800" b="1"/>
            </a:lvl3pPr>
            <a:lvl4pPr marL="1828800" lvl="3" indent="-2286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4pPr>
            <a:lvl5pPr marL="2286000" lvl="4" indent="-2286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6pPr>
            <a:lvl7pPr marL="3200400" lvl="6" indent="-2286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7pPr>
            <a:lvl8pPr marL="3657600" lvl="7" indent="-2286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8pPr>
            <a:lvl9pPr marL="4114800" lvl="8" indent="-2286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1440"/>
              </a:spcBef>
              <a:spcAft>
                <a:spcPts val="0"/>
              </a:spcAft>
              <a:buSzPts val="2400"/>
              <a:buFont typeface="Arial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Font typeface="Arial"/>
              <a:buChar char="–"/>
              <a:defRPr sz="2000"/>
            </a:lvl2pPr>
            <a:lvl3pPr marL="1371600" lvl="2" indent="-342900" algn="l">
              <a:lnSpc>
                <a:spcPct val="95000"/>
              </a:lnSpc>
              <a:spcBef>
                <a:spcPts val="63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302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Char char="–"/>
              <a:defRPr sz="1600"/>
            </a:lvl4pPr>
            <a:lvl5pPr marL="2286000" lvl="4" indent="-3302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Char char="»"/>
              <a:defRPr sz="1600"/>
            </a:lvl5pPr>
            <a:lvl6pPr marL="2743200" lvl="5" indent="-3302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Char char="»"/>
              <a:defRPr sz="1600"/>
            </a:lvl6pPr>
            <a:lvl7pPr marL="3200400" lvl="6" indent="-3302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Char char="»"/>
              <a:defRPr sz="1600"/>
            </a:lvl7pPr>
            <a:lvl8pPr marL="3657600" lvl="7" indent="-3302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Char char="»"/>
              <a:defRPr sz="1600"/>
            </a:lvl8pPr>
            <a:lvl9pPr marL="4114800" lvl="8" indent="-3302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dt" idx="10"/>
          </p:nvPr>
        </p:nvSpPr>
        <p:spPr>
          <a:xfrm>
            <a:off x="6629400" y="6096000"/>
            <a:ext cx="2286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ftr" idx="11"/>
          </p:nvPr>
        </p:nvSpPr>
        <p:spPr>
          <a:xfrm>
            <a:off x="2286000" y="6096000"/>
            <a:ext cx="4343400" cy="53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sldNum" idx="12"/>
          </p:nvPr>
        </p:nvSpPr>
        <p:spPr>
          <a:xfrm>
            <a:off x="6629400" y="6400800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1920"/>
              </a:spcBef>
              <a:spcAft>
                <a:spcPts val="0"/>
              </a:spcAft>
              <a:buSzPts val="3200"/>
              <a:buFont typeface="Arial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SzPts val="2800"/>
              <a:buFont typeface="Arial"/>
              <a:buChar char="–"/>
              <a:defRPr sz="2800"/>
            </a:lvl2pPr>
            <a:lvl3pPr marL="1371600" lvl="2" indent="-381000" algn="l">
              <a:lnSpc>
                <a:spcPct val="95000"/>
              </a:lnSpc>
              <a:spcBef>
                <a:spcPts val="840"/>
              </a:spcBef>
              <a:spcAft>
                <a:spcPts val="0"/>
              </a:spcAft>
              <a:buSzPts val="2400"/>
              <a:buFont typeface="Arial"/>
              <a:buChar char="•"/>
              <a:defRPr sz="2400"/>
            </a:lvl3pPr>
            <a:lvl4pPr marL="1828800" lvl="3" indent="-355600" algn="l">
              <a:lnSpc>
                <a:spcPct val="75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/>
              <a:buChar char="–"/>
              <a:defRPr sz="2000"/>
            </a:lvl4pPr>
            <a:lvl5pPr marL="2286000" lvl="4" indent="-355600" algn="l">
              <a:lnSpc>
                <a:spcPct val="75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/>
              <a:buChar char="»"/>
              <a:defRPr sz="2000"/>
            </a:lvl5pPr>
            <a:lvl6pPr marL="2743200" lvl="5" indent="-355600" algn="l">
              <a:lnSpc>
                <a:spcPct val="75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/>
              <a:buChar char="»"/>
              <a:defRPr sz="2000"/>
            </a:lvl6pPr>
            <a:lvl7pPr marL="3200400" lvl="6" indent="-355600" algn="l">
              <a:lnSpc>
                <a:spcPct val="75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/>
              <a:buChar char="»"/>
              <a:defRPr sz="2000"/>
            </a:lvl7pPr>
            <a:lvl8pPr marL="3657600" lvl="7" indent="-355600" algn="l">
              <a:lnSpc>
                <a:spcPct val="75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/>
              <a:buChar char="»"/>
              <a:defRPr sz="2000"/>
            </a:lvl8pPr>
            <a:lvl9pPr marL="4114800" lvl="8" indent="-355600" algn="l">
              <a:lnSpc>
                <a:spcPct val="75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2pPr>
            <a:lvl3pPr marL="1371600" lvl="2" indent="-228600" algn="l">
              <a:lnSpc>
                <a:spcPct val="95000"/>
              </a:lnSpc>
              <a:spcBef>
                <a:spcPts val="350"/>
              </a:spcBef>
              <a:spcAft>
                <a:spcPts val="0"/>
              </a:spcAft>
              <a:buSzPts val="1000"/>
              <a:buFont typeface="Arial"/>
              <a:buNone/>
              <a:defRPr sz="1000"/>
            </a:lvl3pPr>
            <a:lvl4pPr marL="1828800" lvl="3" indent="-228600" algn="l">
              <a:lnSpc>
                <a:spcPct val="75000"/>
              </a:lnSpc>
              <a:spcBef>
                <a:spcPts val="270"/>
              </a:spcBef>
              <a:spcAft>
                <a:spcPts val="0"/>
              </a:spcAft>
              <a:buSzPts val="900"/>
              <a:buFont typeface="Arial"/>
              <a:buNone/>
              <a:defRPr sz="900"/>
            </a:lvl4pPr>
            <a:lvl5pPr marL="2286000" lvl="4" indent="-228600" algn="l">
              <a:lnSpc>
                <a:spcPct val="75000"/>
              </a:lnSpc>
              <a:spcBef>
                <a:spcPts val="270"/>
              </a:spcBef>
              <a:spcAft>
                <a:spcPts val="0"/>
              </a:spcAft>
              <a:buSzPts val="900"/>
              <a:buFont typeface="Arial"/>
              <a:buNone/>
              <a:defRPr sz="900"/>
            </a:lvl5pPr>
            <a:lvl6pPr marL="2743200" lvl="5" indent="-228600" algn="l">
              <a:lnSpc>
                <a:spcPct val="75000"/>
              </a:lnSpc>
              <a:spcBef>
                <a:spcPts val="270"/>
              </a:spcBef>
              <a:spcAft>
                <a:spcPts val="0"/>
              </a:spcAft>
              <a:buSzPts val="900"/>
              <a:buFont typeface="Arial"/>
              <a:buNone/>
              <a:defRPr sz="900"/>
            </a:lvl6pPr>
            <a:lvl7pPr marL="3200400" lvl="6" indent="-228600" algn="l">
              <a:lnSpc>
                <a:spcPct val="75000"/>
              </a:lnSpc>
              <a:spcBef>
                <a:spcPts val="270"/>
              </a:spcBef>
              <a:spcAft>
                <a:spcPts val="0"/>
              </a:spcAft>
              <a:buSzPts val="900"/>
              <a:buFont typeface="Arial"/>
              <a:buNone/>
              <a:defRPr sz="900"/>
            </a:lvl7pPr>
            <a:lvl8pPr marL="3657600" lvl="7" indent="-228600" algn="l">
              <a:lnSpc>
                <a:spcPct val="75000"/>
              </a:lnSpc>
              <a:spcBef>
                <a:spcPts val="270"/>
              </a:spcBef>
              <a:spcAft>
                <a:spcPts val="0"/>
              </a:spcAft>
              <a:buSzPts val="900"/>
              <a:buFont typeface="Arial"/>
              <a:buNone/>
              <a:defRPr sz="900"/>
            </a:lvl8pPr>
            <a:lvl9pPr marL="4114800" lvl="8" indent="-228600" algn="l">
              <a:lnSpc>
                <a:spcPct val="75000"/>
              </a:lnSpc>
              <a:spcBef>
                <a:spcPts val="270"/>
              </a:spcBef>
              <a:spcAft>
                <a:spcPts val="0"/>
              </a:spcAft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dt" idx="10"/>
          </p:nvPr>
        </p:nvSpPr>
        <p:spPr>
          <a:xfrm>
            <a:off x="6629400" y="6096000"/>
            <a:ext cx="2286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ftr" idx="11"/>
          </p:nvPr>
        </p:nvSpPr>
        <p:spPr>
          <a:xfrm>
            <a:off x="2286000" y="6096000"/>
            <a:ext cx="4343400" cy="53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sldNum" idx="12"/>
          </p:nvPr>
        </p:nvSpPr>
        <p:spPr>
          <a:xfrm>
            <a:off x="6629400" y="6400800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2pPr>
            <a:lvl3pPr marL="1371600" lvl="2" indent="-228600" algn="l">
              <a:lnSpc>
                <a:spcPct val="95000"/>
              </a:lnSpc>
              <a:spcBef>
                <a:spcPts val="350"/>
              </a:spcBef>
              <a:spcAft>
                <a:spcPts val="0"/>
              </a:spcAft>
              <a:buSzPts val="1000"/>
              <a:buFont typeface="Arial"/>
              <a:buNone/>
              <a:defRPr sz="1000"/>
            </a:lvl3pPr>
            <a:lvl4pPr marL="1828800" lvl="3" indent="-228600" algn="l">
              <a:lnSpc>
                <a:spcPct val="75000"/>
              </a:lnSpc>
              <a:spcBef>
                <a:spcPts val="270"/>
              </a:spcBef>
              <a:spcAft>
                <a:spcPts val="0"/>
              </a:spcAft>
              <a:buSzPts val="900"/>
              <a:buFont typeface="Arial"/>
              <a:buNone/>
              <a:defRPr sz="900"/>
            </a:lvl4pPr>
            <a:lvl5pPr marL="2286000" lvl="4" indent="-228600" algn="l">
              <a:lnSpc>
                <a:spcPct val="75000"/>
              </a:lnSpc>
              <a:spcBef>
                <a:spcPts val="270"/>
              </a:spcBef>
              <a:spcAft>
                <a:spcPts val="0"/>
              </a:spcAft>
              <a:buSzPts val="900"/>
              <a:buFont typeface="Arial"/>
              <a:buNone/>
              <a:defRPr sz="900"/>
            </a:lvl5pPr>
            <a:lvl6pPr marL="2743200" lvl="5" indent="-228600" algn="l">
              <a:lnSpc>
                <a:spcPct val="75000"/>
              </a:lnSpc>
              <a:spcBef>
                <a:spcPts val="270"/>
              </a:spcBef>
              <a:spcAft>
                <a:spcPts val="0"/>
              </a:spcAft>
              <a:buSzPts val="900"/>
              <a:buFont typeface="Arial"/>
              <a:buNone/>
              <a:defRPr sz="900"/>
            </a:lvl6pPr>
            <a:lvl7pPr marL="3200400" lvl="6" indent="-228600" algn="l">
              <a:lnSpc>
                <a:spcPct val="75000"/>
              </a:lnSpc>
              <a:spcBef>
                <a:spcPts val="270"/>
              </a:spcBef>
              <a:spcAft>
                <a:spcPts val="0"/>
              </a:spcAft>
              <a:buSzPts val="900"/>
              <a:buFont typeface="Arial"/>
              <a:buNone/>
              <a:defRPr sz="900"/>
            </a:lvl7pPr>
            <a:lvl8pPr marL="3657600" lvl="7" indent="-228600" algn="l">
              <a:lnSpc>
                <a:spcPct val="75000"/>
              </a:lnSpc>
              <a:spcBef>
                <a:spcPts val="270"/>
              </a:spcBef>
              <a:spcAft>
                <a:spcPts val="0"/>
              </a:spcAft>
              <a:buSzPts val="900"/>
              <a:buFont typeface="Arial"/>
              <a:buNone/>
              <a:defRPr sz="900"/>
            </a:lvl8pPr>
            <a:lvl9pPr marL="4114800" lvl="8" indent="-228600" algn="l">
              <a:lnSpc>
                <a:spcPct val="75000"/>
              </a:lnSpc>
              <a:spcBef>
                <a:spcPts val="270"/>
              </a:spcBef>
              <a:spcAft>
                <a:spcPts val="0"/>
              </a:spcAft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dt" idx="10"/>
          </p:nvPr>
        </p:nvSpPr>
        <p:spPr>
          <a:xfrm>
            <a:off x="6629400" y="6096000"/>
            <a:ext cx="2286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ftr" idx="11"/>
          </p:nvPr>
        </p:nvSpPr>
        <p:spPr>
          <a:xfrm>
            <a:off x="2286000" y="6096000"/>
            <a:ext cx="4343400" cy="53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6629400" y="6400800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/>
            </a:gs>
            <a:gs pos="100000">
              <a:schemeClr val="dk2"/>
            </a:gs>
          </a:gsLst>
          <a:lin ang="54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/>
          <p:nvPr/>
        </p:nvSpPr>
        <p:spPr>
          <a:xfrm>
            <a:off x="1600200" y="-2209800"/>
            <a:ext cx="9144000" cy="9067800"/>
          </a:xfrm>
          <a:prstGeom prst="diamond">
            <a:avLst/>
          </a:prstGeom>
          <a:gradFill>
            <a:gsLst>
              <a:gs pos="0">
                <a:schemeClr val="dk2"/>
              </a:gs>
              <a:gs pos="100000">
                <a:schemeClr val="accent2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3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3"/>
          <p:cNvSpPr/>
          <p:nvPr/>
        </p:nvSpPr>
        <p:spPr>
          <a:xfrm>
            <a:off x="0" y="0"/>
            <a:ext cx="381000" cy="2286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body" idx="1"/>
          </p:nvPr>
        </p:nvSpPr>
        <p:spPr>
          <a:xfrm>
            <a:off x="914400" y="2286000"/>
            <a:ext cx="75438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191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95000"/>
              </a:lnSpc>
              <a:spcBef>
                <a:spcPts val="84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7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dt" idx="10"/>
          </p:nvPr>
        </p:nvSpPr>
        <p:spPr>
          <a:xfrm>
            <a:off x="6629400" y="6096000"/>
            <a:ext cx="2286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ftr" idx="11"/>
          </p:nvPr>
        </p:nvSpPr>
        <p:spPr>
          <a:xfrm>
            <a:off x="2286000" y="6096000"/>
            <a:ext cx="4343400" cy="53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6629400" y="6400800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"/>
          <p:cNvSpPr txBox="1">
            <a:spLocks noGrp="1"/>
          </p:cNvSpPr>
          <p:nvPr>
            <p:ph type="title"/>
          </p:nvPr>
        </p:nvSpPr>
        <p:spPr>
          <a:xfrm>
            <a:off x="739000" y="609600"/>
            <a:ext cx="77193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Plus Work Order New Features</a:t>
            </a:r>
            <a:endParaRPr/>
          </a:p>
        </p:txBody>
      </p:sp>
      <p:sp>
        <p:nvSpPr>
          <p:cNvPr id="95" name="Google Shape;95;p1"/>
          <p:cNvSpPr txBox="1">
            <a:spLocks noGrp="1"/>
          </p:cNvSpPr>
          <p:nvPr>
            <p:ph type="body" idx="1"/>
          </p:nvPr>
        </p:nvSpPr>
        <p:spPr>
          <a:xfrm>
            <a:off x="914400" y="2286000"/>
            <a:ext cx="75438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</a:pP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3000"/>
              <a:buFont typeface="Arial"/>
              <a:buNone/>
            </a:pP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3000"/>
              <a:buFont typeface="Arial"/>
              <a:buNone/>
            </a:pP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3000"/>
              <a:buFont typeface="Arial"/>
              <a:buNone/>
            </a:pPr>
            <a:r>
              <a:rPr lang="en-US"/>
              <a:t>Roger Sueng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3000"/>
              <a:buFont typeface="Arial"/>
              <a:buNone/>
            </a:pPr>
            <a:r>
              <a:rPr lang="en-US"/>
              <a:t>Vice President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88fbb95c4c_1_0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8062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Other Improvement Feature (3)</a:t>
            </a:r>
            <a:endParaRPr/>
          </a:p>
        </p:txBody>
      </p:sp>
      <p:sp>
        <p:nvSpPr>
          <p:cNvPr id="159" name="Google Shape;159;g288fbb95c4c_1_0"/>
          <p:cNvSpPr txBox="1">
            <a:spLocks noGrp="1"/>
          </p:cNvSpPr>
          <p:nvPr>
            <p:ph type="body" idx="1"/>
          </p:nvPr>
        </p:nvSpPr>
        <p:spPr>
          <a:xfrm>
            <a:off x="914400" y="2000250"/>
            <a:ext cx="7543800" cy="45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Operator Inquiry Auto Refresh setup. **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Allow to create WO by copy from a different item. It will save time to create a custom work order from a historic order. 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Display hours in minutes &amp; second in routing screen. **</a:t>
            </a:r>
            <a:endParaRPr/>
          </a:p>
          <a:p>
            <a:pPr marL="457200" lvl="0" indent="-342900" algn="l" rtl="0">
              <a:spcBef>
                <a:spcPts val="108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Reset work order transaction data to clean up abandon records.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6"/>
          <p:cNvSpPr txBox="1">
            <a:spLocks noGrp="1"/>
          </p:cNvSpPr>
          <p:nvPr>
            <p:ph type="title"/>
          </p:nvPr>
        </p:nvSpPr>
        <p:spPr>
          <a:xfrm>
            <a:off x="800100" y="136989"/>
            <a:ext cx="7543800" cy="859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600"/>
              <a:t>Blow Thru &amp; Flatten Phantom Items</a:t>
            </a:r>
            <a:endParaRPr sz="3600"/>
          </a:p>
        </p:txBody>
      </p:sp>
      <p:pic>
        <p:nvPicPr>
          <p:cNvPr id="165" name="Google Shape;165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4050" y="1139150"/>
            <a:ext cx="7819025" cy="5556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6"/>
          <p:cNvSpPr/>
          <p:nvPr/>
        </p:nvSpPr>
        <p:spPr>
          <a:xfrm>
            <a:off x="1537150" y="2177600"/>
            <a:ext cx="6256800" cy="4335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89afa614c7_0_1"/>
          <p:cNvSpPr txBox="1">
            <a:spLocks noGrp="1"/>
          </p:cNvSpPr>
          <p:nvPr>
            <p:ph type="title"/>
          </p:nvPr>
        </p:nvSpPr>
        <p:spPr>
          <a:xfrm>
            <a:off x="914400" y="152400"/>
            <a:ext cx="7963500" cy="841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Material Shortage Tracking</a:t>
            </a:r>
            <a:endParaRPr/>
          </a:p>
        </p:txBody>
      </p:sp>
      <p:pic>
        <p:nvPicPr>
          <p:cNvPr id="173" name="Google Shape;173;g289afa614c7_0_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25" y="1112775"/>
            <a:ext cx="7050476" cy="5696199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g289afa614c7_0_1"/>
          <p:cNvSpPr/>
          <p:nvPr/>
        </p:nvSpPr>
        <p:spPr>
          <a:xfrm>
            <a:off x="1990400" y="2148050"/>
            <a:ext cx="5488500" cy="4041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89afa614c7_0_8"/>
          <p:cNvSpPr txBox="1">
            <a:spLocks noGrp="1"/>
          </p:cNvSpPr>
          <p:nvPr>
            <p:ph type="title"/>
          </p:nvPr>
        </p:nvSpPr>
        <p:spPr>
          <a:xfrm>
            <a:off x="924250" y="136625"/>
            <a:ext cx="7953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None/>
            </a:pPr>
            <a:r>
              <a:rPr lang="en-US" sz="3600"/>
              <a:t>Disable Costed BOM to Update Cost</a:t>
            </a:r>
            <a:endParaRPr sz="3600"/>
          </a:p>
        </p:txBody>
      </p:sp>
      <p:pic>
        <p:nvPicPr>
          <p:cNvPr id="181" name="Google Shape;181;g289afa614c7_0_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3450" y="1121975"/>
            <a:ext cx="7380225" cy="5594576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g289afa614c7_0_8"/>
          <p:cNvSpPr/>
          <p:nvPr/>
        </p:nvSpPr>
        <p:spPr>
          <a:xfrm>
            <a:off x="2197325" y="2295850"/>
            <a:ext cx="6030300" cy="3645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89afa614c7_0_14"/>
          <p:cNvSpPr txBox="1">
            <a:spLocks noGrp="1"/>
          </p:cNvSpPr>
          <p:nvPr>
            <p:ph type="title"/>
          </p:nvPr>
        </p:nvSpPr>
        <p:spPr>
          <a:xfrm>
            <a:off x="914400" y="264725"/>
            <a:ext cx="79833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None/>
            </a:pPr>
            <a:r>
              <a:rPr lang="en-US" sz="4000"/>
              <a:t>Plus WO Operation No. Increment</a:t>
            </a:r>
            <a:endParaRPr sz="4000"/>
          </a:p>
        </p:txBody>
      </p:sp>
      <p:pic>
        <p:nvPicPr>
          <p:cNvPr id="189" name="Google Shape;189;g289afa614c7_0_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4475" y="1214550"/>
            <a:ext cx="7464325" cy="550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g289afa614c7_0_14"/>
          <p:cNvSpPr/>
          <p:nvPr/>
        </p:nvSpPr>
        <p:spPr>
          <a:xfrm>
            <a:off x="1822900" y="2394400"/>
            <a:ext cx="4946400" cy="3450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89afa614c7_0_20"/>
          <p:cNvSpPr txBox="1">
            <a:spLocks noGrp="1"/>
          </p:cNvSpPr>
          <p:nvPr>
            <p:ph type="title"/>
          </p:nvPr>
        </p:nvSpPr>
        <p:spPr>
          <a:xfrm>
            <a:off x="924250" y="195750"/>
            <a:ext cx="8131200" cy="913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None/>
            </a:pPr>
            <a:r>
              <a:rPr lang="en-US"/>
              <a:t>Component Serial No. to Parent</a:t>
            </a:r>
            <a:endParaRPr/>
          </a:p>
        </p:txBody>
      </p:sp>
      <p:pic>
        <p:nvPicPr>
          <p:cNvPr id="197" name="Google Shape;197;g289afa614c7_0_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2425" y="1338750"/>
            <a:ext cx="6892826" cy="5356776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g289afa614c7_0_20"/>
          <p:cNvSpPr/>
          <p:nvPr/>
        </p:nvSpPr>
        <p:spPr>
          <a:xfrm>
            <a:off x="945925" y="2207175"/>
            <a:ext cx="6345600" cy="5223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89afa614c7_0_26"/>
          <p:cNvSpPr txBox="1">
            <a:spLocks noGrp="1"/>
          </p:cNvSpPr>
          <p:nvPr>
            <p:ph type="title"/>
          </p:nvPr>
        </p:nvSpPr>
        <p:spPr>
          <a:xfrm>
            <a:off x="654925" y="205625"/>
            <a:ext cx="8160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None/>
            </a:pPr>
            <a:r>
              <a:rPr lang="en-US" sz="3600"/>
              <a:t>Plus WO Display Time in HH:MM:SS</a:t>
            </a:r>
            <a:endParaRPr sz="3600"/>
          </a:p>
        </p:txBody>
      </p:sp>
      <p:pic>
        <p:nvPicPr>
          <p:cNvPr id="205" name="Google Shape;205;g289afa614c7_0_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4925" y="1409050"/>
            <a:ext cx="7873276" cy="5384549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g289afa614c7_0_26"/>
          <p:cNvSpPr/>
          <p:nvPr/>
        </p:nvSpPr>
        <p:spPr>
          <a:xfrm>
            <a:off x="945925" y="2552050"/>
            <a:ext cx="7183200" cy="6108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89f6da8159_0_10"/>
          <p:cNvSpPr txBox="1">
            <a:spLocks noGrp="1"/>
          </p:cNvSpPr>
          <p:nvPr>
            <p:ph type="title"/>
          </p:nvPr>
        </p:nvSpPr>
        <p:spPr>
          <a:xfrm>
            <a:off x="896645" y="192350"/>
            <a:ext cx="7543800" cy="8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000"/>
              <a:t>Operator Inquiry Auto Refresh</a:t>
            </a:r>
            <a:endParaRPr/>
          </a:p>
        </p:txBody>
      </p:sp>
      <p:pic>
        <p:nvPicPr>
          <p:cNvPr id="212" name="Google Shape;212;g289f6da8159_0_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4623" y="968870"/>
            <a:ext cx="8227845" cy="58891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89f6da8159_0_5"/>
          <p:cNvSpPr txBox="1">
            <a:spLocks noGrp="1"/>
          </p:cNvSpPr>
          <p:nvPr>
            <p:ph type="title"/>
          </p:nvPr>
        </p:nvSpPr>
        <p:spPr>
          <a:xfrm>
            <a:off x="914400" y="231466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200"/>
              <a:t>Operator Inquiry Auto Refresh Setup</a:t>
            </a:r>
            <a:endParaRPr/>
          </a:p>
        </p:txBody>
      </p:sp>
      <p:pic>
        <p:nvPicPr>
          <p:cNvPr id="218" name="Google Shape;218;g289f6da8159_0_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00" y="1616384"/>
            <a:ext cx="7543800" cy="501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89f6da8159_0_20"/>
          <p:cNvSpPr txBox="1">
            <a:spLocks noGrp="1"/>
          </p:cNvSpPr>
          <p:nvPr>
            <p:ph type="title"/>
          </p:nvPr>
        </p:nvSpPr>
        <p:spPr>
          <a:xfrm>
            <a:off x="923278" y="396536"/>
            <a:ext cx="7543800" cy="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800"/>
              <a:t>Display Operators Time Clock on a Big TV</a:t>
            </a:r>
            <a:endParaRPr/>
          </a:p>
        </p:txBody>
      </p:sp>
      <p:pic>
        <p:nvPicPr>
          <p:cNvPr id="224" name="Google Shape;224;g289f6da8159_0_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3278" y="1451314"/>
            <a:ext cx="7543800" cy="501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Plus Work Order CSV Import</a:t>
            </a:r>
            <a:endParaRPr/>
          </a:p>
        </p:txBody>
      </p:sp>
      <p:sp>
        <p:nvSpPr>
          <p:cNvPr id="101" name="Google Shape;101;p2"/>
          <p:cNvSpPr txBox="1">
            <a:spLocks noGrp="1"/>
          </p:cNvSpPr>
          <p:nvPr>
            <p:ph type="body" idx="1"/>
          </p:nvPr>
        </p:nvSpPr>
        <p:spPr>
          <a:xfrm>
            <a:off x="914400" y="2286000"/>
            <a:ext cx="75438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Regular Work Order Import.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-US"/>
              <a:t>Apply to legacy, material and plus work order.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-US"/>
              <a:t>Apply standard product structure (BOM).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Plus Work Order Import with Custom Components.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-US"/>
              <a:t>The feature just applies to Plus Work Order only.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88fbb95c4c_0_0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CSV File Layout</a:t>
            </a:r>
            <a:endParaRPr/>
          </a:p>
        </p:txBody>
      </p:sp>
      <p:sp>
        <p:nvSpPr>
          <p:cNvPr id="108" name="Google Shape;108;g288fbb95c4c_0_0"/>
          <p:cNvSpPr txBox="1">
            <a:spLocks noGrp="1"/>
          </p:cNvSpPr>
          <p:nvPr>
            <p:ph type="body" idx="1"/>
          </p:nvPr>
        </p:nvSpPr>
        <p:spPr>
          <a:xfrm>
            <a:off x="914400" y="2286000"/>
            <a:ext cx="75438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109" name="Google Shape;109;g288fbb95c4c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3700" y="1931275"/>
            <a:ext cx="8720299" cy="440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g288fbb95c4c_0_0"/>
          <p:cNvSpPr/>
          <p:nvPr/>
        </p:nvSpPr>
        <p:spPr>
          <a:xfrm>
            <a:off x="4059625" y="2571750"/>
            <a:ext cx="4828200" cy="18723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88fbb95c4c_0_8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CSV Import File example</a:t>
            </a:r>
            <a:endParaRPr/>
          </a:p>
        </p:txBody>
      </p:sp>
      <p:pic>
        <p:nvPicPr>
          <p:cNvPr id="117" name="Google Shape;117;g288fbb95c4c_0_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374675"/>
            <a:ext cx="9144001" cy="249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g288fbb95c4c_0_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620774"/>
            <a:ext cx="8839201" cy="606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g288fbb95c4c_0_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00" y="1449209"/>
            <a:ext cx="7543800" cy="5218719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g288fbb95c4c_0_20"/>
          <p:cNvSpPr txBox="1">
            <a:spLocks noGrp="1"/>
          </p:cNvSpPr>
          <p:nvPr>
            <p:ph type="title"/>
          </p:nvPr>
        </p:nvSpPr>
        <p:spPr>
          <a:xfrm>
            <a:off x="647272" y="244868"/>
            <a:ext cx="836316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800"/>
              <a:t>Plus Work Order Inquiry of Custom Components</a:t>
            </a:r>
            <a:endParaRPr/>
          </a:p>
        </p:txBody>
      </p:sp>
      <p:sp>
        <p:nvSpPr>
          <p:cNvPr id="131" name="Google Shape;131;g288fbb95c4c_0_20"/>
          <p:cNvSpPr/>
          <p:nvPr/>
        </p:nvSpPr>
        <p:spPr>
          <a:xfrm>
            <a:off x="2019950" y="4227125"/>
            <a:ext cx="276000" cy="3450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2" name="Google Shape;132;g288fbb95c4c_0_20"/>
          <p:cNvCxnSpPr>
            <a:stCxn id="131" idx="2"/>
          </p:cNvCxnSpPr>
          <p:nvPr/>
        </p:nvCxnSpPr>
        <p:spPr>
          <a:xfrm flipH="1">
            <a:off x="1931150" y="4572125"/>
            <a:ext cx="226800" cy="6501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5"/>
          <p:cNvSpPr txBox="1">
            <a:spLocks noGrp="1"/>
          </p:cNvSpPr>
          <p:nvPr>
            <p:ph type="title"/>
          </p:nvPr>
        </p:nvSpPr>
        <p:spPr>
          <a:xfrm>
            <a:off x="945223" y="75344"/>
            <a:ext cx="7543800" cy="808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200"/>
              <a:t>Customized Components CSV Import</a:t>
            </a:r>
            <a:endParaRPr sz="3200"/>
          </a:p>
        </p:txBody>
      </p:sp>
      <p:pic>
        <p:nvPicPr>
          <p:cNvPr id="138" name="Google Shape;13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785561"/>
            <a:ext cx="9144000" cy="61910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88fbb95c4c_0_25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8022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Other Improvement Features (1)</a:t>
            </a:r>
            <a:endParaRPr/>
          </a:p>
        </p:txBody>
      </p:sp>
      <p:sp>
        <p:nvSpPr>
          <p:cNvPr id="145" name="Google Shape;145;g288fbb95c4c_0_25"/>
          <p:cNvSpPr txBox="1">
            <a:spLocks noGrp="1"/>
          </p:cNvSpPr>
          <p:nvPr>
            <p:ph type="body" idx="1"/>
          </p:nvPr>
        </p:nvSpPr>
        <p:spPr>
          <a:xfrm>
            <a:off x="914400" y="2039675"/>
            <a:ext cx="7543800" cy="40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Flatten phantom items BOM structure to create WO and allow decrease sequence number increment (e.g. 5). **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Create shortage allocation from WO+ material issue. It allows to fill in later. **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Set security to prevent from update cost on print costed bill of material. **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Allow changing operation number increment from 10 to others. **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88fbb95c4c_0_33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8022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Other Improvement Features (2)</a:t>
            </a:r>
            <a:endParaRPr/>
          </a:p>
        </p:txBody>
      </p:sp>
      <p:sp>
        <p:nvSpPr>
          <p:cNvPr id="152" name="Google Shape;152;g288fbb95c4c_0_33"/>
          <p:cNvSpPr txBox="1">
            <a:spLocks noGrp="1"/>
          </p:cNvSpPr>
          <p:nvPr>
            <p:ph type="body" idx="1"/>
          </p:nvPr>
        </p:nvSpPr>
        <p:spPr>
          <a:xfrm>
            <a:off x="914400" y="2286000"/>
            <a:ext cx="7543800" cy="37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You can use the component serial # as the parent serial #. In some industries, a major component’s serial number will be the finished good’s serial # as well. This feature will avoid double entry and typo errors. **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Security setting for print schedule reports.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ntroducing A Speaker">
  <a:themeElements>
    <a:clrScheme name="Introducing A Speaker 1">
      <a:dk1>
        <a:srgbClr val="F1B60F"/>
      </a:dk1>
      <a:lt1>
        <a:srgbClr val="FFFFFF"/>
      </a:lt1>
      <a:dk2>
        <a:srgbClr val="115606"/>
      </a:dk2>
      <a:lt2>
        <a:srgbClr val="F1B60F"/>
      </a:lt2>
      <a:accent1>
        <a:srgbClr val="CC9900"/>
      </a:accent1>
      <a:accent2>
        <a:srgbClr val="000000"/>
      </a:accent2>
      <a:accent3>
        <a:srgbClr val="AAB4AA"/>
      </a:accent3>
      <a:accent4>
        <a:srgbClr val="DADADA"/>
      </a:accent4>
      <a:accent5>
        <a:srgbClr val="E2CAAA"/>
      </a:accent5>
      <a:accent6>
        <a:srgbClr val="000000"/>
      </a:accent6>
      <a:hlink>
        <a:srgbClr val="FF6600"/>
      </a:hlink>
      <a:folHlink>
        <a:srgbClr val="DC59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325</Words>
  <Application>Microsoft Office PowerPoint</Application>
  <PresentationFormat>On-screen Show (4:3)</PresentationFormat>
  <Paragraphs>50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Times New Roman</vt:lpstr>
      <vt:lpstr>Arial</vt:lpstr>
      <vt:lpstr>Tahoma</vt:lpstr>
      <vt:lpstr>Introducing A Speaker</vt:lpstr>
      <vt:lpstr>Plus Work Order New Features</vt:lpstr>
      <vt:lpstr>Plus Work Order CSV Import</vt:lpstr>
      <vt:lpstr>CSV File Layout</vt:lpstr>
      <vt:lpstr>CSV Import File example</vt:lpstr>
      <vt:lpstr>PowerPoint Presentation</vt:lpstr>
      <vt:lpstr>Plus Work Order Inquiry of Custom Components</vt:lpstr>
      <vt:lpstr>Customized Components CSV Import</vt:lpstr>
      <vt:lpstr>Other Improvement Features (1)</vt:lpstr>
      <vt:lpstr>Other Improvement Features (2)</vt:lpstr>
      <vt:lpstr>Other Improvement Feature (3)</vt:lpstr>
      <vt:lpstr>Blow Thru &amp; Flatten Phantom Items</vt:lpstr>
      <vt:lpstr>Material Shortage Tracking</vt:lpstr>
      <vt:lpstr>Disable Costed BOM to Update Cost</vt:lpstr>
      <vt:lpstr>Plus WO Operation No. Increment</vt:lpstr>
      <vt:lpstr>Component Serial No. to Parent</vt:lpstr>
      <vt:lpstr>Plus WO Display Time in HH:MM:SS</vt:lpstr>
      <vt:lpstr>Operator Inquiry Auto Refresh</vt:lpstr>
      <vt:lpstr>Operator Inquiry Auto Refresh Setup</vt:lpstr>
      <vt:lpstr>Display Operators Time Clock on a Big TV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Plus Work Order New Features</dc:title>
  <dc:creator>Edward M. Kwang</dc:creator>
  <cp:lastModifiedBy>Edwar M. Kwang</cp:lastModifiedBy>
  <cp:revision>1</cp:revision>
  <cp:lastPrinted>2023-10-10T20:52:38Z</cp:lastPrinted>
  <dcterms:created xsi:type="dcterms:W3CDTF">2000-10-19T07:07:27Z</dcterms:created>
  <dcterms:modified xsi:type="dcterms:W3CDTF">2023-10-10T20:58:20Z</dcterms:modified>
</cp:coreProperties>
</file>