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</p:sldIdLst>
  <p:sldSz cy="6858000" cx="9144000"/>
  <p:notesSz cx="7010400" cy="9296400"/>
  <p:embeddedFontLst>
    <p:embeddedFont>
      <p:font typeface="Tahoma"/>
      <p:regular r:id="rId45"/>
      <p:bold r:id="rId4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{2D200454-40CA-4A62-9FC3-DE9A4176ACB9}">
      <p15:notesGuideLst>
        <p15:guide id="1" orient="horz" pos="2928">
          <p15:clr>
            <a:srgbClr val="000000"/>
          </p15:clr>
        </p15:guide>
        <p15:guide id="2" pos="2208">
          <p15:clr>
            <a:srgbClr val="000000"/>
          </p15:clr>
        </p15:guide>
      </p15:notesGuideLst>
    </p:ext>
    <p:ext uri="GoogleSlidesCustomDataVersion2">
      <go:slidesCustomData xmlns:go="http://customooxmlschemas.google.com/" r:id="rId47" roundtripDataSignature="AMtx7mjMt5TocAZDLXK3P5j7J8LSRfQYP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pos="2928" orient="horz"/>
        <p:guide pos="2208"/>
      </p:guideLst>
    </p:cSldViewPr>
  </p:notes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20" Type="http://schemas.openxmlformats.org/officeDocument/2006/relationships/slide" Target="slides/slide1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22" Type="http://schemas.openxmlformats.org/officeDocument/2006/relationships/slide" Target="slides/slide17.xml"/><Relationship Id="rId44" Type="http://schemas.openxmlformats.org/officeDocument/2006/relationships/slide" Target="slides/slide39.xml"/><Relationship Id="rId21" Type="http://schemas.openxmlformats.org/officeDocument/2006/relationships/slide" Target="slides/slide16.xml"/><Relationship Id="rId43" Type="http://schemas.openxmlformats.org/officeDocument/2006/relationships/slide" Target="slides/slide38.xml"/><Relationship Id="rId24" Type="http://schemas.openxmlformats.org/officeDocument/2006/relationships/slide" Target="slides/slide19.xml"/><Relationship Id="rId46" Type="http://schemas.openxmlformats.org/officeDocument/2006/relationships/font" Target="fonts/Tahoma-bold.fntdata"/><Relationship Id="rId23" Type="http://schemas.openxmlformats.org/officeDocument/2006/relationships/slide" Target="slides/slide18.xml"/><Relationship Id="rId45" Type="http://schemas.openxmlformats.org/officeDocument/2006/relationships/font" Target="fonts/Tahoma-regular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47" Type="http://customschemas.google.com/relationships/presentationmetadata" Target="metadata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slide" Target="slides/slide30.xml"/><Relationship Id="rId12" Type="http://schemas.openxmlformats.org/officeDocument/2006/relationships/slide" Target="slides/slide7.xml"/><Relationship Id="rId34" Type="http://schemas.openxmlformats.org/officeDocument/2006/relationships/slide" Target="slides/slide29.xml"/><Relationship Id="rId15" Type="http://schemas.openxmlformats.org/officeDocument/2006/relationships/slide" Target="slides/slide10.xml"/><Relationship Id="rId37" Type="http://schemas.openxmlformats.org/officeDocument/2006/relationships/slide" Target="slides/slide32.xml"/><Relationship Id="rId14" Type="http://schemas.openxmlformats.org/officeDocument/2006/relationships/slide" Target="slides/slide9.xml"/><Relationship Id="rId36" Type="http://schemas.openxmlformats.org/officeDocument/2006/relationships/slide" Target="slides/slide31.xml"/><Relationship Id="rId17" Type="http://schemas.openxmlformats.org/officeDocument/2006/relationships/slide" Target="slides/slide12.xml"/><Relationship Id="rId39" Type="http://schemas.openxmlformats.org/officeDocument/2006/relationships/slide" Target="slides/slide34.xml"/><Relationship Id="rId16" Type="http://schemas.openxmlformats.org/officeDocument/2006/relationships/slide" Target="slides/slide11.xml"/><Relationship Id="rId38" Type="http://schemas.openxmlformats.org/officeDocument/2006/relationships/slide" Target="slides/slide33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3037840" cy="464979"/>
          </a:xfrm>
          <a:prstGeom prst="rect">
            <a:avLst/>
          </a:prstGeom>
          <a:noFill/>
          <a:ln>
            <a:noFill/>
          </a:ln>
        </p:spPr>
        <p:txBody>
          <a:bodyPr anchorCtr="0" anchor="t" bIns="46300" lIns="92625" spcFirstLastPara="1" rIns="92625" wrap="square" tIns="463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/>
          <p:nvPr>
            <p:ph idx="3" type="sldImg"/>
          </p:nvPr>
        </p:nvSpPr>
        <p:spPr>
          <a:xfrm>
            <a:off x="1181100" y="696913"/>
            <a:ext cx="4649788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5" name="Google Shape;5;n"/>
          <p:cNvSpPr txBox="1"/>
          <p:nvPr>
            <p:ph idx="1" type="body"/>
          </p:nvPr>
        </p:nvSpPr>
        <p:spPr>
          <a:xfrm>
            <a:off x="934720" y="4416510"/>
            <a:ext cx="5140960" cy="418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6300" lIns="92625" spcFirstLastPara="1" rIns="92625" wrap="square" tIns="463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" name="Google Shape;6;n"/>
          <p:cNvSpPr txBox="1"/>
          <p:nvPr>
            <p:ph idx="10" type="dt"/>
          </p:nvPr>
        </p:nvSpPr>
        <p:spPr>
          <a:xfrm>
            <a:off x="3972560" y="0"/>
            <a:ext cx="3037840" cy="464979"/>
          </a:xfrm>
          <a:prstGeom prst="rect">
            <a:avLst/>
          </a:prstGeom>
          <a:noFill/>
          <a:ln>
            <a:noFill/>
          </a:ln>
        </p:spPr>
        <p:txBody>
          <a:bodyPr anchorCtr="0" anchor="t" bIns="46300" lIns="92625" spcFirstLastPara="1" rIns="92625" wrap="square" tIns="463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831420"/>
            <a:ext cx="3037840" cy="464979"/>
          </a:xfrm>
          <a:prstGeom prst="rect">
            <a:avLst/>
          </a:prstGeom>
          <a:noFill/>
          <a:ln>
            <a:noFill/>
          </a:ln>
        </p:spPr>
        <p:txBody>
          <a:bodyPr anchorCtr="0" anchor="b" bIns="46300" lIns="92625" spcFirstLastPara="1" rIns="92625" wrap="square" tIns="463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972560" y="8831420"/>
            <a:ext cx="3037840" cy="464979"/>
          </a:xfrm>
          <a:prstGeom prst="rect">
            <a:avLst/>
          </a:prstGeom>
          <a:noFill/>
          <a:ln>
            <a:noFill/>
          </a:ln>
        </p:spPr>
        <p:txBody>
          <a:bodyPr anchorCtr="0" anchor="b" bIns="46300" lIns="92625" spcFirstLastPara="1" rIns="92625" wrap="square" tIns="463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:notes"/>
          <p:cNvSpPr txBox="1"/>
          <p:nvPr>
            <p:ph idx="1" type="body"/>
          </p:nvPr>
        </p:nvSpPr>
        <p:spPr>
          <a:xfrm>
            <a:off x="934720" y="4416510"/>
            <a:ext cx="5140960" cy="418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6300" lIns="92625" spcFirstLastPara="1" rIns="92625" wrap="square" tIns="463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3" name="Google Shape;83;p1:notes"/>
          <p:cNvSpPr/>
          <p:nvPr>
            <p:ph idx="2" type="sldImg"/>
          </p:nvPr>
        </p:nvSpPr>
        <p:spPr>
          <a:xfrm>
            <a:off x="1181100" y="696913"/>
            <a:ext cx="4649788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289ac992c3f_0_44:notes"/>
          <p:cNvSpPr/>
          <p:nvPr>
            <p:ph idx="2" type="sldImg"/>
          </p:nvPr>
        </p:nvSpPr>
        <p:spPr>
          <a:xfrm>
            <a:off x="1181100" y="696913"/>
            <a:ext cx="4649788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45" name="Google Shape;145;g289ac992c3f_0_44:notes"/>
          <p:cNvSpPr txBox="1"/>
          <p:nvPr>
            <p:ph idx="1" type="body"/>
          </p:nvPr>
        </p:nvSpPr>
        <p:spPr>
          <a:xfrm>
            <a:off x="934720" y="4416509"/>
            <a:ext cx="5140960" cy="4183346"/>
          </a:xfrm>
          <a:prstGeom prst="rect">
            <a:avLst/>
          </a:prstGeom>
          <a:noFill/>
          <a:ln>
            <a:noFill/>
          </a:ln>
        </p:spPr>
        <p:txBody>
          <a:bodyPr anchorCtr="0" anchor="t" bIns="46300" lIns="92625" spcFirstLastPara="1" rIns="92625" wrap="square" tIns="463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6" name="Google Shape;146;g289ac992c3f_0_44:notes"/>
          <p:cNvSpPr txBox="1"/>
          <p:nvPr>
            <p:ph idx="12" type="sldNum"/>
          </p:nvPr>
        </p:nvSpPr>
        <p:spPr>
          <a:xfrm>
            <a:off x="3972560" y="8831419"/>
            <a:ext cx="3037840" cy="465018"/>
          </a:xfrm>
          <a:prstGeom prst="rect">
            <a:avLst/>
          </a:prstGeom>
          <a:noFill/>
          <a:ln>
            <a:noFill/>
          </a:ln>
        </p:spPr>
        <p:txBody>
          <a:bodyPr anchorCtr="0" anchor="b" bIns="46300" lIns="92625" spcFirstLastPara="1" rIns="92625" wrap="square" tIns="463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28dd6bba4ae_0_6:notes"/>
          <p:cNvSpPr/>
          <p:nvPr>
            <p:ph idx="2" type="sldImg"/>
          </p:nvPr>
        </p:nvSpPr>
        <p:spPr>
          <a:xfrm>
            <a:off x="1181100" y="696913"/>
            <a:ext cx="4649788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52" name="Google Shape;152;g28dd6bba4ae_0_6:notes"/>
          <p:cNvSpPr txBox="1"/>
          <p:nvPr>
            <p:ph idx="1" type="body"/>
          </p:nvPr>
        </p:nvSpPr>
        <p:spPr>
          <a:xfrm>
            <a:off x="934720" y="4416509"/>
            <a:ext cx="5140960" cy="4183346"/>
          </a:xfrm>
          <a:prstGeom prst="rect">
            <a:avLst/>
          </a:prstGeom>
          <a:noFill/>
          <a:ln>
            <a:noFill/>
          </a:ln>
        </p:spPr>
        <p:txBody>
          <a:bodyPr anchorCtr="0" anchor="t" bIns="46300" lIns="92625" spcFirstLastPara="1" rIns="92625" wrap="square" tIns="463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3" name="Google Shape;153;g28dd6bba4ae_0_6:notes"/>
          <p:cNvSpPr txBox="1"/>
          <p:nvPr>
            <p:ph idx="12" type="sldNum"/>
          </p:nvPr>
        </p:nvSpPr>
        <p:spPr>
          <a:xfrm>
            <a:off x="3972560" y="8831419"/>
            <a:ext cx="3037840" cy="465018"/>
          </a:xfrm>
          <a:prstGeom prst="rect">
            <a:avLst/>
          </a:prstGeom>
          <a:noFill/>
          <a:ln>
            <a:noFill/>
          </a:ln>
        </p:spPr>
        <p:txBody>
          <a:bodyPr anchorCtr="0" anchor="b" bIns="46300" lIns="92625" spcFirstLastPara="1" rIns="92625" wrap="square" tIns="463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288e15bbb8b_0_2:notes"/>
          <p:cNvSpPr/>
          <p:nvPr>
            <p:ph idx="2" type="sldImg"/>
          </p:nvPr>
        </p:nvSpPr>
        <p:spPr>
          <a:xfrm>
            <a:off x="1181100" y="696913"/>
            <a:ext cx="4649788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60" name="Google Shape;160;g288e15bbb8b_0_2:notes"/>
          <p:cNvSpPr txBox="1"/>
          <p:nvPr>
            <p:ph idx="1" type="body"/>
          </p:nvPr>
        </p:nvSpPr>
        <p:spPr>
          <a:xfrm>
            <a:off x="934720" y="4416509"/>
            <a:ext cx="5140960" cy="4183346"/>
          </a:xfrm>
          <a:prstGeom prst="rect">
            <a:avLst/>
          </a:prstGeom>
          <a:noFill/>
          <a:ln>
            <a:noFill/>
          </a:ln>
        </p:spPr>
        <p:txBody>
          <a:bodyPr anchorCtr="0" anchor="t" bIns="46300" lIns="92625" spcFirstLastPara="1" rIns="92625" wrap="square" tIns="463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1" name="Google Shape;161;g288e15bbb8b_0_2:notes"/>
          <p:cNvSpPr txBox="1"/>
          <p:nvPr>
            <p:ph idx="12" type="sldNum"/>
          </p:nvPr>
        </p:nvSpPr>
        <p:spPr>
          <a:xfrm>
            <a:off x="3972560" y="8831419"/>
            <a:ext cx="3037840" cy="465018"/>
          </a:xfrm>
          <a:prstGeom prst="rect">
            <a:avLst/>
          </a:prstGeom>
          <a:noFill/>
          <a:ln>
            <a:noFill/>
          </a:ln>
        </p:spPr>
        <p:txBody>
          <a:bodyPr anchorCtr="0" anchor="b" bIns="46300" lIns="92625" spcFirstLastPara="1" rIns="92625" wrap="square" tIns="463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28dd6bba4ae_0_31:notes"/>
          <p:cNvSpPr/>
          <p:nvPr>
            <p:ph idx="2" type="sldImg"/>
          </p:nvPr>
        </p:nvSpPr>
        <p:spPr>
          <a:xfrm>
            <a:off x="1181100" y="696913"/>
            <a:ext cx="4649788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67" name="Google Shape;167;g28dd6bba4ae_0_31:notes"/>
          <p:cNvSpPr txBox="1"/>
          <p:nvPr>
            <p:ph idx="1" type="body"/>
          </p:nvPr>
        </p:nvSpPr>
        <p:spPr>
          <a:xfrm>
            <a:off x="934720" y="4416509"/>
            <a:ext cx="5140960" cy="4183346"/>
          </a:xfrm>
          <a:prstGeom prst="rect">
            <a:avLst/>
          </a:prstGeom>
          <a:noFill/>
          <a:ln>
            <a:noFill/>
          </a:ln>
        </p:spPr>
        <p:txBody>
          <a:bodyPr anchorCtr="0" anchor="t" bIns="46300" lIns="92625" spcFirstLastPara="1" rIns="92625" wrap="square" tIns="463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8" name="Google Shape;168;g28dd6bba4ae_0_31:notes"/>
          <p:cNvSpPr txBox="1"/>
          <p:nvPr>
            <p:ph idx="12" type="sldNum"/>
          </p:nvPr>
        </p:nvSpPr>
        <p:spPr>
          <a:xfrm>
            <a:off x="3972560" y="8831419"/>
            <a:ext cx="3037840" cy="465018"/>
          </a:xfrm>
          <a:prstGeom prst="rect">
            <a:avLst/>
          </a:prstGeom>
          <a:noFill/>
          <a:ln>
            <a:noFill/>
          </a:ln>
        </p:spPr>
        <p:txBody>
          <a:bodyPr anchorCtr="0" anchor="b" bIns="46300" lIns="92625" spcFirstLastPara="1" rIns="92625" wrap="square" tIns="463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288e15bbb8b_0_9:notes"/>
          <p:cNvSpPr/>
          <p:nvPr>
            <p:ph idx="2" type="sldImg"/>
          </p:nvPr>
        </p:nvSpPr>
        <p:spPr>
          <a:xfrm>
            <a:off x="1181100" y="696913"/>
            <a:ext cx="4649788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75" name="Google Shape;175;g288e15bbb8b_0_9:notes"/>
          <p:cNvSpPr txBox="1"/>
          <p:nvPr>
            <p:ph idx="1" type="body"/>
          </p:nvPr>
        </p:nvSpPr>
        <p:spPr>
          <a:xfrm>
            <a:off x="934720" y="4416509"/>
            <a:ext cx="5140960" cy="4183346"/>
          </a:xfrm>
          <a:prstGeom prst="rect">
            <a:avLst/>
          </a:prstGeom>
          <a:noFill/>
          <a:ln>
            <a:noFill/>
          </a:ln>
        </p:spPr>
        <p:txBody>
          <a:bodyPr anchorCtr="0" anchor="t" bIns="46300" lIns="92625" spcFirstLastPara="1" rIns="92625" wrap="square" tIns="463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6" name="Google Shape;176;g288e15bbb8b_0_9:notes"/>
          <p:cNvSpPr txBox="1"/>
          <p:nvPr>
            <p:ph idx="12" type="sldNum"/>
          </p:nvPr>
        </p:nvSpPr>
        <p:spPr>
          <a:xfrm>
            <a:off x="3972560" y="8831419"/>
            <a:ext cx="3037840" cy="465018"/>
          </a:xfrm>
          <a:prstGeom prst="rect">
            <a:avLst/>
          </a:prstGeom>
          <a:noFill/>
          <a:ln>
            <a:noFill/>
          </a:ln>
        </p:spPr>
        <p:txBody>
          <a:bodyPr anchorCtr="0" anchor="b" bIns="46300" lIns="92625" spcFirstLastPara="1" rIns="92625" wrap="square" tIns="463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289ac992c3f_0_50:notes"/>
          <p:cNvSpPr/>
          <p:nvPr>
            <p:ph idx="2" type="sldImg"/>
          </p:nvPr>
        </p:nvSpPr>
        <p:spPr>
          <a:xfrm>
            <a:off x="1181100" y="696913"/>
            <a:ext cx="4649788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84" name="Google Shape;184;g289ac992c3f_0_50:notes"/>
          <p:cNvSpPr txBox="1"/>
          <p:nvPr>
            <p:ph idx="1" type="body"/>
          </p:nvPr>
        </p:nvSpPr>
        <p:spPr>
          <a:xfrm>
            <a:off x="934720" y="4416509"/>
            <a:ext cx="5140960" cy="4183346"/>
          </a:xfrm>
          <a:prstGeom prst="rect">
            <a:avLst/>
          </a:prstGeom>
          <a:noFill/>
          <a:ln>
            <a:noFill/>
          </a:ln>
        </p:spPr>
        <p:txBody>
          <a:bodyPr anchorCtr="0" anchor="t" bIns="46300" lIns="92625" spcFirstLastPara="1" rIns="92625" wrap="square" tIns="463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85" name="Google Shape;185;g289ac992c3f_0_50:notes"/>
          <p:cNvSpPr txBox="1"/>
          <p:nvPr>
            <p:ph idx="12" type="sldNum"/>
          </p:nvPr>
        </p:nvSpPr>
        <p:spPr>
          <a:xfrm>
            <a:off x="3972560" y="8831419"/>
            <a:ext cx="3037840" cy="465018"/>
          </a:xfrm>
          <a:prstGeom prst="rect">
            <a:avLst/>
          </a:prstGeom>
          <a:noFill/>
          <a:ln>
            <a:noFill/>
          </a:ln>
        </p:spPr>
        <p:txBody>
          <a:bodyPr anchorCtr="0" anchor="b" bIns="46300" lIns="92625" spcFirstLastPara="1" rIns="92625" wrap="square" tIns="463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289ac992c3f_1_14:notes"/>
          <p:cNvSpPr/>
          <p:nvPr>
            <p:ph idx="2" type="sldImg"/>
          </p:nvPr>
        </p:nvSpPr>
        <p:spPr>
          <a:xfrm>
            <a:off x="1181100" y="696913"/>
            <a:ext cx="4649788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91" name="Google Shape;191;g289ac992c3f_1_14:notes"/>
          <p:cNvSpPr txBox="1"/>
          <p:nvPr>
            <p:ph idx="1" type="body"/>
          </p:nvPr>
        </p:nvSpPr>
        <p:spPr>
          <a:xfrm>
            <a:off x="934720" y="4416509"/>
            <a:ext cx="5140960" cy="4183346"/>
          </a:xfrm>
          <a:prstGeom prst="rect">
            <a:avLst/>
          </a:prstGeom>
          <a:noFill/>
          <a:ln>
            <a:noFill/>
          </a:ln>
        </p:spPr>
        <p:txBody>
          <a:bodyPr anchorCtr="0" anchor="t" bIns="46300" lIns="92625" spcFirstLastPara="1" rIns="92625" wrap="square" tIns="463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92" name="Google Shape;192;g289ac992c3f_1_14:notes"/>
          <p:cNvSpPr txBox="1"/>
          <p:nvPr>
            <p:ph idx="12" type="sldNum"/>
          </p:nvPr>
        </p:nvSpPr>
        <p:spPr>
          <a:xfrm>
            <a:off x="3972560" y="8831419"/>
            <a:ext cx="3037840" cy="465018"/>
          </a:xfrm>
          <a:prstGeom prst="rect">
            <a:avLst/>
          </a:prstGeom>
          <a:noFill/>
          <a:ln>
            <a:noFill/>
          </a:ln>
        </p:spPr>
        <p:txBody>
          <a:bodyPr anchorCtr="0" anchor="b" bIns="46300" lIns="92625" spcFirstLastPara="1" rIns="92625" wrap="square" tIns="463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288e15bbb8b_0_17:notes"/>
          <p:cNvSpPr/>
          <p:nvPr>
            <p:ph idx="2" type="sldImg"/>
          </p:nvPr>
        </p:nvSpPr>
        <p:spPr>
          <a:xfrm>
            <a:off x="1181100" y="696913"/>
            <a:ext cx="4649788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98" name="Google Shape;198;g288e15bbb8b_0_17:notes"/>
          <p:cNvSpPr txBox="1"/>
          <p:nvPr>
            <p:ph idx="1" type="body"/>
          </p:nvPr>
        </p:nvSpPr>
        <p:spPr>
          <a:xfrm>
            <a:off x="934720" y="4416509"/>
            <a:ext cx="5140960" cy="4183346"/>
          </a:xfrm>
          <a:prstGeom prst="rect">
            <a:avLst/>
          </a:prstGeom>
          <a:noFill/>
          <a:ln>
            <a:noFill/>
          </a:ln>
        </p:spPr>
        <p:txBody>
          <a:bodyPr anchorCtr="0" anchor="t" bIns="46300" lIns="92625" spcFirstLastPara="1" rIns="92625" wrap="square" tIns="463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99" name="Google Shape;199;g288e15bbb8b_0_17:notes"/>
          <p:cNvSpPr txBox="1"/>
          <p:nvPr>
            <p:ph idx="12" type="sldNum"/>
          </p:nvPr>
        </p:nvSpPr>
        <p:spPr>
          <a:xfrm>
            <a:off x="3972560" y="8831419"/>
            <a:ext cx="3037840" cy="465018"/>
          </a:xfrm>
          <a:prstGeom prst="rect">
            <a:avLst/>
          </a:prstGeom>
          <a:noFill/>
          <a:ln>
            <a:noFill/>
          </a:ln>
        </p:spPr>
        <p:txBody>
          <a:bodyPr anchorCtr="0" anchor="b" bIns="46300" lIns="92625" spcFirstLastPara="1" rIns="92625" wrap="square" tIns="463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28dd702c6cb_0_0:notes"/>
          <p:cNvSpPr/>
          <p:nvPr>
            <p:ph idx="2" type="sldImg"/>
          </p:nvPr>
        </p:nvSpPr>
        <p:spPr>
          <a:xfrm>
            <a:off x="1181100" y="696913"/>
            <a:ext cx="4649788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205" name="Google Shape;205;g28dd702c6cb_0_0:notes"/>
          <p:cNvSpPr txBox="1"/>
          <p:nvPr>
            <p:ph idx="1" type="body"/>
          </p:nvPr>
        </p:nvSpPr>
        <p:spPr>
          <a:xfrm>
            <a:off x="934720" y="4416509"/>
            <a:ext cx="5140960" cy="4183346"/>
          </a:xfrm>
          <a:prstGeom prst="rect">
            <a:avLst/>
          </a:prstGeom>
          <a:noFill/>
          <a:ln>
            <a:noFill/>
          </a:ln>
        </p:spPr>
        <p:txBody>
          <a:bodyPr anchorCtr="0" anchor="t" bIns="46300" lIns="92625" spcFirstLastPara="1" rIns="92625" wrap="square" tIns="463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06" name="Google Shape;206;g28dd702c6cb_0_0:notes"/>
          <p:cNvSpPr txBox="1"/>
          <p:nvPr>
            <p:ph idx="12" type="sldNum"/>
          </p:nvPr>
        </p:nvSpPr>
        <p:spPr>
          <a:xfrm>
            <a:off x="3972560" y="8831419"/>
            <a:ext cx="3037840" cy="465018"/>
          </a:xfrm>
          <a:prstGeom prst="rect">
            <a:avLst/>
          </a:prstGeom>
          <a:noFill/>
          <a:ln>
            <a:noFill/>
          </a:ln>
        </p:spPr>
        <p:txBody>
          <a:bodyPr anchorCtr="0" anchor="b" bIns="46300" lIns="92625" spcFirstLastPara="1" rIns="92625" wrap="square" tIns="463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28dd702c6cb_0_6:notes"/>
          <p:cNvSpPr/>
          <p:nvPr>
            <p:ph idx="2" type="sldImg"/>
          </p:nvPr>
        </p:nvSpPr>
        <p:spPr>
          <a:xfrm>
            <a:off x="1181100" y="696913"/>
            <a:ext cx="4649788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212" name="Google Shape;212;g28dd702c6cb_0_6:notes"/>
          <p:cNvSpPr txBox="1"/>
          <p:nvPr>
            <p:ph idx="1" type="body"/>
          </p:nvPr>
        </p:nvSpPr>
        <p:spPr>
          <a:xfrm>
            <a:off x="934720" y="4416509"/>
            <a:ext cx="5140960" cy="4183346"/>
          </a:xfrm>
          <a:prstGeom prst="rect">
            <a:avLst/>
          </a:prstGeom>
          <a:noFill/>
          <a:ln>
            <a:noFill/>
          </a:ln>
        </p:spPr>
        <p:txBody>
          <a:bodyPr anchorCtr="0" anchor="t" bIns="46300" lIns="92625" spcFirstLastPara="1" rIns="92625" wrap="square" tIns="463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13" name="Google Shape;213;g28dd702c6cb_0_6:notes"/>
          <p:cNvSpPr txBox="1"/>
          <p:nvPr>
            <p:ph idx="12" type="sldNum"/>
          </p:nvPr>
        </p:nvSpPr>
        <p:spPr>
          <a:xfrm>
            <a:off x="3972560" y="8831419"/>
            <a:ext cx="3037840" cy="465018"/>
          </a:xfrm>
          <a:prstGeom prst="rect">
            <a:avLst/>
          </a:prstGeom>
          <a:noFill/>
          <a:ln>
            <a:noFill/>
          </a:ln>
        </p:spPr>
        <p:txBody>
          <a:bodyPr anchorCtr="0" anchor="b" bIns="46300" lIns="92625" spcFirstLastPara="1" rIns="92625" wrap="square" tIns="463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289ac992c3f_0_12:notes"/>
          <p:cNvSpPr/>
          <p:nvPr>
            <p:ph idx="2" type="sldImg"/>
          </p:nvPr>
        </p:nvSpPr>
        <p:spPr>
          <a:xfrm>
            <a:off x="1181100" y="696913"/>
            <a:ext cx="4649788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89" name="Google Shape;89;g289ac992c3f_0_12:notes"/>
          <p:cNvSpPr txBox="1"/>
          <p:nvPr>
            <p:ph idx="1" type="body"/>
          </p:nvPr>
        </p:nvSpPr>
        <p:spPr>
          <a:xfrm>
            <a:off x="934720" y="4416509"/>
            <a:ext cx="5140960" cy="4183346"/>
          </a:xfrm>
          <a:prstGeom prst="rect">
            <a:avLst/>
          </a:prstGeom>
          <a:noFill/>
          <a:ln>
            <a:noFill/>
          </a:ln>
        </p:spPr>
        <p:txBody>
          <a:bodyPr anchorCtr="0" anchor="t" bIns="46300" lIns="92625" spcFirstLastPara="1" rIns="92625" wrap="square" tIns="463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0" name="Google Shape;90;g289ac992c3f_0_12:notes"/>
          <p:cNvSpPr txBox="1"/>
          <p:nvPr>
            <p:ph idx="12" type="sldNum"/>
          </p:nvPr>
        </p:nvSpPr>
        <p:spPr>
          <a:xfrm>
            <a:off x="3972560" y="8831419"/>
            <a:ext cx="3037840" cy="465018"/>
          </a:xfrm>
          <a:prstGeom prst="rect">
            <a:avLst/>
          </a:prstGeom>
          <a:noFill/>
          <a:ln>
            <a:noFill/>
          </a:ln>
        </p:spPr>
        <p:txBody>
          <a:bodyPr anchorCtr="0" anchor="b" bIns="46300" lIns="92625" spcFirstLastPara="1" rIns="92625" wrap="square" tIns="463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28dd702c6cb_0_12:notes"/>
          <p:cNvSpPr/>
          <p:nvPr>
            <p:ph idx="2" type="sldImg"/>
          </p:nvPr>
        </p:nvSpPr>
        <p:spPr>
          <a:xfrm>
            <a:off x="1181100" y="696913"/>
            <a:ext cx="4649788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219" name="Google Shape;219;g28dd702c6cb_0_12:notes"/>
          <p:cNvSpPr txBox="1"/>
          <p:nvPr>
            <p:ph idx="1" type="body"/>
          </p:nvPr>
        </p:nvSpPr>
        <p:spPr>
          <a:xfrm>
            <a:off x="934720" y="4416509"/>
            <a:ext cx="5140960" cy="4183346"/>
          </a:xfrm>
          <a:prstGeom prst="rect">
            <a:avLst/>
          </a:prstGeom>
          <a:noFill/>
          <a:ln>
            <a:noFill/>
          </a:ln>
        </p:spPr>
        <p:txBody>
          <a:bodyPr anchorCtr="0" anchor="t" bIns="46300" lIns="92625" spcFirstLastPara="1" rIns="92625" wrap="square" tIns="463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20" name="Google Shape;220;g28dd702c6cb_0_12:notes"/>
          <p:cNvSpPr txBox="1"/>
          <p:nvPr>
            <p:ph idx="12" type="sldNum"/>
          </p:nvPr>
        </p:nvSpPr>
        <p:spPr>
          <a:xfrm>
            <a:off x="3972560" y="8831419"/>
            <a:ext cx="3037840" cy="465018"/>
          </a:xfrm>
          <a:prstGeom prst="rect">
            <a:avLst/>
          </a:prstGeom>
          <a:noFill/>
          <a:ln>
            <a:noFill/>
          </a:ln>
        </p:spPr>
        <p:txBody>
          <a:bodyPr anchorCtr="0" anchor="b" bIns="46300" lIns="92625" spcFirstLastPara="1" rIns="92625" wrap="square" tIns="463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289ac992c3f_0_56:notes"/>
          <p:cNvSpPr/>
          <p:nvPr>
            <p:ph idx="2" type="sldImg"/>
          </p:nvPr>
        </p:nvSpPr>
        <p:spPr>
          <a:xfrm>
            <a:off x="1181100" y="696913"/>
            <a:ext cx="4649788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226" name="Google Shape;226;g289ac992c3f_0_56:notes"/>
          <p:cNvSpPr txBox="1"/>
          <p:nvPr>
            <p:ph idx="1" type="body"/>
          </p:nvPr>
        </p:nvSpPr>
        <p:spPr>
          <a:xfrm>
            <a:off x="934720" y="4416509"/>
            <a:ext cx="5140960" cy="4183346"/>
          </a:xfrm>
          <a:prstGeom prst="rect">
            <a:avLst/>
          </a:prstGeom>
          <a:noFill/>
          <a:ln>
            <a:noFill/>
          </a:ln>
        </p:spPr>
        <p:txBody>
          <a:bodyPr anchorCtr="0" anchor="t" bIns="46300" lIns="92625" spcFirstLastPara="1" rIns="92625" wrap="square" tIns="463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27" name="Google Shape;227;g289ac992c3f_0_56:notes"/>
          <p:cNvSpPr txBox="1"/>
          <p:nvPr>
            <p:ph idx="12" type="sldNum"/>
          </p:nvPr>
        </p:nvSpPr>
        <p:spPr>
          <a:xfrm>
            <a:off x="3972560" y="8831419"/>
            <a:ext cx="3037840" cy="465018"/>
          </a:xfrm>
          <a:prstGeom prst="rect">
            <a:avLst/>
          </a:prstGeom>
          <a:noFill/>
          <a:ln>
            <a:noFill/>
          </a:ln>
        </p:spPr>
        <p:txBody>
          <a:bodyPr anchorCtr="0" anchor="b" bIns="46300" lIns="92625" spcFirstLastPara="1" rIns="92625" wrap="square" tIns="463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28dd702c6cb_0_18:notes"/>
          <p:cNvSpPr/>
          <p:nvPr>
            <p:ph idx="2" type="sldImg"/>
          </p:nvPr>
        </p:nvSpPr>
        <p:spPr>
          <a:xfrm>
            <a:off x="1181100" y="696913"/>
            <a:ext cx="4649788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233" name="Google Shape;233;g28dd702c6cb_0_18:notes"/>
          <p:cNvSpPr txBox="1"/>
          <p:nvPr>
            <p:ph idx="1" type="body"/>
          </p:nvPr>
        </p:nvSpPr>
        <p:spPr>
          <a:xfrm>
            <a:off x="934720" y="4416509"/>
            <a:ext cx="5140960" cy="4183346"/>
          </a:xfrm>
          <a:prstGeom prst="rect">
            <a:avLst/>
          </a:prstGeom>
          <a:noFill/>
          <a:ln>
            <a:noFill/>
          </a:ln>
        </p:spPr>
        <p:txBody>
          <a:bodyPr anchorCtr="0" anchor="t" bIns="46300" lIns="92625" spcFirstLastPara="1" rIns="92625" wrap="square" tIns="463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34" name="Google Shape;234;g28dd702c6cb_0_18:notes"/>
          <p:cNvSpPr txBox="1"/>
          <p:nvPr>
            <p:ph idx="12" type="sldNum"/>
          </p:nvPr>
        </p:nvSpPr>
        <p:spPr>
          <a:xfrm>
            <a:off x="3972560" y="8831419"/>
            <a:ext cx="3037840" cy="465018"/>
          </a:xfrm>
          <a:prstGeom prst="rect">
            <a:avLst/>
          </a:prstGeom>
          <a:noFill/>
          <a:ln>
            <a:noFill/>
          </a:ln>
        </p:spPr>
        <p:txBody>
          <a:bodyPr anchorCtr="0" anchor="b" bIns="46300" lIns="92625" spcFirstLastPara="1" rIns="92625" wrap="square" tIns="463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289ac992c3f_0_62:notes"/>
          <p:cNvSpPr/>
          <p:nvPr>
            <p:ph idx="2" type="sldImg"/>
          </p:nvPr>
        </p:nvSpPr>
        <p:spPr>
          <a:xfrm>
            <a:off x="1181100" y="696913"/>
            <a:ext cx="4649788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240" name="Google Shape;240;g289ac992c3f_0_62:notes"/>
          <p:cNvSpPr txBox="1"/>
          <p:nvPr>
            <p:ph idx="1" type="body"/>
          </p:nvPr>
        </p:nvSpPr>
        <p:spPr>
          <a:xfrm>
            <a:off x="934720" y="4416509"/>
            <a:ext cx="5140960" cy="4183346"/>
          </a:xfrm>
          <a:prstGeom prst="rect">
            <a:avLst/>
          </a:prstGeom>
          <a:noFill/>
          <a:ln>
            <a:noFill/>
          </a:ln>
        </p:spPr>
        <p:txBody>
          <a:bodyPr anchorCtr="0" anchor="t" bIns="46300" lIns="92625" spcFirstLastPara="1" rIns="92625" wrap="square" tIns="463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41" name="Google Shape;241;g289ac992c3f_0_62:notes"/>
          <p:cNvSpPr txBox="1"/>
          <p:nvPr>
            <p:ph idx="12" type="sldNum"/>
          </p:nvPr>
        </p:nvSpPr>
        <p:spPr>
          <a:xfrm>
            <a:off x="3972560" y="8831419"/>
            <a:ext cx="3037840" cy="465018"/>
          </a:xfrm>
          <a:prstGeom prst="rect">
            <a:avLst/>
          </a:prstGeom>
          <a:noFill/>
          <a:ln>
            <a:noFill/>
          </a:ln>
        </p:spPr>
        <p:txBody>
          <a:bodyPr anchorCtr="0" anchor="b" bIns="46300" lIns="92625" spcFirstLastPara="1" rIns="92625" wrap="square" tIns="463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28dd702c6cb_0_24:notes"/>
          <p:cNvSpPr/>
          <p:nvPr>
            <p:ph idx="2" type="sldImg"/>
          </p:nvPr>
        </p:nvSpPr>
        <p:spPr>
          <a:xfrm>
            <a:off x="1181100" y="696913"/>
            <a:ext cx="4649788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247" name="Google Shape;247;g28dd702c6cb_0_24:notes"/>
          <p:cNvSpPr txBox="1"/>
          <p:nvPr>
            <p:ph idx="1" type="body"/>
          </p:nvPr>
        </p:nvSpPr>
        <p:spPr>
          <a:xfrm>
            <a:off x="934720" y="4416509"/>
            <a:ext cx="5140960" cy="4183346"/>
          </a:xfrm>
          <a:prstGeom prst="rect">
            <a:avLst/>
          </a:prstGeom>
          <a:noFill/>
          <a:ln>
            <a:noFill/>
          </a:ln>
        </p:spPr>
        <p:txBody>
          <a:bodyPr anchorCtr="0" anchor="t" bIns="46300" lIns="92625" spcFirstLastPara="1" rIns="92625" wrap="square" tIns="463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48" name="Google Shape;248;g28dd702c6cb_0_24:notes"/>
          <p:cNvSpPr txBox="1"/>
          <p:nvPr>
            <p:ph idx="12" type="sldNum"/>
          </p:nvPr>
        </p:nvSpPr>
        <p:spPr>
          <a:xfrm>
            <a:off x="3972560" y="8831419"/>
            <a:ext cx="3037840" cy="465018"/>
          </a:xfrm>
          <a:prstGeom prst="rect">
            <a:avLst/>
          </a:prstGeom>
          <a:noFill/>
          <a:ln>
            <a:noFill/>
          </a:ln>
        </p:spPr>
        <p:txBody>
          <a:bodyPr anchorCtr="0" anchor="b" bIns="46300" lIns="92625" spcFirstLastPara="1" rIns="92625" wrap="square" tIns="463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28dd702c6cb_0_30:notes"/>
          <p:cNvSpPr/>
          <p:nvPr>
            <p:ph idx="2" type="sldImg"/>
          </p:nvPr>
        </p:nvSpPr>
        <p:spPr>
          <a:xfrm>
            <a:off x="1181100" y="696913"/>
            <a:ext cx="4649788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254" name="Google Shape;254;g28dd702c6cb_0_30:notes"/>
          <p:cNvSpPr txBox="1"/>
          <p:nvPr>
            <p:ph idx="1" type="body"/>
          </p:nvPr>
        </p:nvSpPr>
        <p:spPr>
          <a:xfrm>
            <a:off x="934720" y="4416509"/>
            <a:ext cx="5140960" cy="4183346"/>
          </a:xfrm>
          <a:prstGeom prst="rect">
            <a:avLst/>
          </a:prstGeom>
          <a:noFill/>
          <a:ln>
            <a:noFill/>
          </a:ln>
        </p:spPr>
        <p:txBody>
          <a:bodyPr anchorCtr="0" anchor="t" bIns="46300" lIns="92625" spcFirstLastPara="1" rIns="92625" wrap="square" tIns="463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55" name="Google Shape;255;g28dd702c6cb_0_30:notes"/>
          <p:cNvSpPr txBox="1"/>
          <p:nvPr>
            <p:ph idx="12" type="sldNum"/>
          </p:nvPr>
        </p:nvSpPr>
        <p:spPr>
          <a:xfrm>
            <a:off x="3972560" y="8831419"/>
            <a:ext cx="3037840" cy="465018"/>
          </a:xfrm>
          <a:prstGeom prst="rect">
            <a:avLst/>
          </a:prstGeom>
          <a:noFill/>
          <a:ln>
            <a:noFill/>
          </a:ln>
        </p:spPr>
        <p:txBody>
          <a:bodyPr anchorCtr="0" anchor="b" bIns="46300" lIns="92625" spcFirstLastPara="1" rIns="92625" wrap="square" tIns="463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289ac992c3f_0_67:notes"/>
          <p:cNvSpPr/>
          <p:nvPr>
            <p:ph idx="2" type="sldImg"/>
          </p:nvPr>
        </p:nvSpPr>
        <p:spPr>
          <a:xfrm>
            <a:off x="1181100" y="696913"/>
            <a:ext cx="4649788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261" name="Google Shape;261;g289ac992c3f_0_67:notes"/>
          <p:cNvSpPr txBox="1"/>
          <p:nvPr>
            <p:ph idx="1" type="body"/>
          </p:nvPr>
        </p:nvSpPr>
        <p:spPr>
          <a:xfrm>
            <a:off x="934720" y="4416509"/>
            <a:ext cx="5140960" cy="4183346"/>
          </a:xfrm>
          <a:prstGeom prst="rect">
            <a:avLst/>
          </a:prstGeom>
          <a:noFill/>
          <a:ln>
            <a:noFill/>
          </a:ln>
        </p:spPr>
        <p:txBody>
          <a:bodyPr anchorCtr="0" anchor="t" bIns="46300" lIns="92625" spcFirstLastPara="1" rIns="92625" wrap="square" tIns="463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62" name="Google Shape;262;g289ac992c3f_0_67:notes"/>
          <p:cNvSpPr txBox="1"/>
          <p:nvPr>
            <p:ph idx="12" type="sldNum"/>
          </p:nvPr>
        </p:nvSpPr>
        <p:spPr>
          <a:xfrm>
            <a:off x="3972560" y="8831419"/>
            <a:ext cx="3037840" cy="465018"/>
          </a:xfrm>
          <a:prstGeom prst="rect">
            <a:avLst/>
          </a:prstGeom>
          <a:noFill/>
          <a:ln>
            <a:noFill/>
          </a:ln>
        </p:spPr>
        <p:txBody>
          <a:bodyPr anchorCtr="0" anchor="b" bIns="46300" lIns="92625" spcFirstLastPara="1" rIns="92625" wrap="square" tIns="463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g28dd702c6cb_0_36:notes"/>
          <p:cNvSpPr/>
          <p:nvPr>
            <p:ph idx="2" type="sldImg"/>
          </p:nvPr>
        </p:nvSpPr>
        <p:spPr>
          <a:xfrm>
            <a:off x="1181100" y="696913"/>
            <a:ext cx="4649788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270" name="Google Shape;270;g28dd702c6cb_0_36:notes"/>
          <p:cNvSpPr txBox="1"/>
          <p:nvPr>
            <p:ph idx="1" type="body"/>
          </p:nvPr>
        </p:nvSpPr>
        <p:spPr>
          <a:xfrm>
            <a:off x="934720" y="4416509"/>
            <a:ext cx="5140960" cy="4183346"/>
          </a:xfrm>
          <a:prstGeom prst="rect">
            <a:avLst/>
          </a:prstGeom>
          <a:noFill/>
          <a:ln>
            <a:noFill/>
          </a:ln>
        </p:spPr>
        <p:txBody>
          <a:bodyPr anchorCtr="0" anchor="t" bIns="46300" lIns="92625" spcFirstLastPara="1" rIns="92625" wrap="square" tIns="463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71" name="Google Shape;271;g28dd702c6cb_0_36:notes"/>
          <p:cNvSpPr txBox="1"/>
          <p:nvPr>
            <p:ph idx="12" type="sldNum"/>
          </p:nvPr>
        </p:nvSpPr>
        <p:spPr>
          <a:xfrm>
            <a:off x="3972560" y="8831419"/>
            <a:ext cx="3037840" cy="465018"/>
          </a:xfrm>
          <a:prstGeom prst="rect">
            <a:avLst/>
          </a:prstGeom>
          <a:noFill/>
          <a:ln>
            <a:noFill/>
          </a:ln>
        </p:spPr>
        <p:txBody>
          <a:bodyPr anchorCtr="0" anchor="b" bIns="46300" lIns="92625" spcFirstLastPara="1" rIns="92625" wrap="square" tIns="463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g289ac992c3f_0_73:notes"/>
          <p:cNvSpPr/>
          <p:nvPr>
            <p:ph idx="2" type="sldImg"/>
          </p:nvPr>
        </p:nvSpPr>
        <p:spPr>
          <a:xfrm>
            <a:off x="1181100" y="696913"/>
            <a:ext cx="4649788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277" name="Google Shape;277;g289ac992c3f_0_73:notes"/>
          <p:cNvSpPr txBox="1"/>
          <p:nvPr>
            <p:ph idx="1" type="body"/>
          </p:nvPr>
        </p:nvSpPr>
        <p:spPr>
          <a:xfrm>
            <a:off x="934720" y="4416509"/>
            <a:ext cx="5140960" cy="4183346"/>
          </a:xfrm>
          <a:prstGeom prst="rect">
            <a:avLst/>
          </a:prstGeom>
          <a:noFill/>
          <a:ln>
            <a:noFill/>
          </a:ln>
        </p:spPr>
        <p:txBody>
          <a:bodyPr anchorCtr="0" anchor="t" bIns="46300" lIns="92625" spcFirstLastPara="1" rIns="92625" wrap="square" tIns="463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78" name="Google Shape;278;g289ac992c3f_0_73:notes"/>
          <p:cNvSpPr txBox="1"/>
          <p:nvPr>
            <p:ph idx="12" type="sldNum"/>
          </p:nvPr>
        </p:nvSpPr>
        <p:spPr>
          <a:xfrm>
            <a:off x="3972560" y="8831419"/>
            <a:ext cx="3037840" cy="465018"/>
          </a:xfrm>
          <a:prstGeom prst="rect">
            <a:avLst/>
          </a:prstGeom>
          <a:noFill/>
          <a:ln>
            <a:noFill/>
          </a:ln>
        </p:spPr>
        <p:txBody>
          <a:bodyPr anchorCtr="0" anchor="b" bIns="46300" lIns="92625" spcFirstLastPara="1" rIns="92625" wrap="square" tIns="463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28dd702c6cb_0_42:notes"/>
          <p:cNvSpPr/>
          <p:nvPr>
            <p:ph idx="2" type="sldImg"/>
          </p:nvPr>
        </p:nvSpPr>
        <p:spPr>
          <a:xfrm>
            <a:off x="1181100" y="696913"/>
            <a:ext cx="4649788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284" name="Google Shape;284;g28dd702c6cb_0_42:notes"/>
          <p:cNvSpPr txBox="1"/>
          <p:nvPr>
            <p:ph idx="1" type="body"/>
          </p:nvPr>
        </p:nvSpPr>
        <p:spPr>
          <a:xfrm>
            <a:off x="934720" y="4416509"/>
            <a:ext cx="5140960" cy="4183346"/>
          </a:xfrm>
          <a:prstGeom prst="rect">
            <a:avLst/>
          </a:prstGeom>
          <a:noFill/>
          <a:ln>
            <a:noFill/>
          </a:ln>
        </p:spPr>
        <p:txBody>
          <a:bodyPr anchorCtr="0" anchor="t" bIns="46300" lIns="92625" spcFirstLastPara="1" rIns="92625" wrap="square" tIns="463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85" name="Google Shape;285;g28dd702c6cb_0_42:notes"/>
          <p:cNvSpPr txBox="1"/>
          <p:nvPr>
            <p:ph idx="12" type="sldNum"/>
          </p:nvPr>
        </p:nvSpPr>
        <p:spPr>
          <a:xfrm>
            <a:off x="3972560" y="8831419"/>
            <a:ext cx="3037840" cy="465018"/>
          </a:xfrm>
          <a:prstGeom prst="rect">
            <a:avLst/>
          </a:prstGeom>
          <a:noFill/>
          <a:ln>
            <a:noFill/>
          </a:ln>
        </p:spPr>
        <p:txBody>
          <a:bodyPr anchorCtr="0" anchor="b" bIns="46300" lIns="92625" spcFirstLastPara="1" rIns="92625" wrap="square" tIns="463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:notes"/>
          <p:cNvSpPr txBox="1"/>
          <p:nvPr>
            <p:ph idx="1" type="body"/>
          </p:nvPr>
        </p:nvSpPr>
        <p:spPr>
          <a:xfrm>
            <a:off x="934720" y="4416510"/>
            <a:ext cx="5140960" cy="418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6300" lIns="92625" spcFirstLastPara="1" rIns="92625" wrap="square" tIns="463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6" name="Google Shape;96;p2:notes"/>
          <p:cNvSpPr/>
          <p:nvPr>
            <p:ph idx="2" type="sldImg"/>
          </p:nvPr>
        </p:nvSpPr>
        <p:spPr>
          <a:xfrm>
            <a:off x="1181100" y="696913"/>
            <a:ext cx="4649788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g289ac992c3f_0_79:notes"/>
          <p:cNvSpPr/>
          <p:nvPr>
            <p:ph idx="2" type="sldImg"/>
          </p:nvPr>
        </p:nvSpPr>
        <p:spPr>
          <a:xfrm>
            <a:off x="1181100" y="696913"/>
            <a:ext cx="4649788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291" name="Google Shape;291;g289ac992c3f_0_79:notes"/>
          <p:cNvSpPr txBox="1"/>
          <p:nvPr>
            <p:ph idx="1" type="body"/>
          </p:nvPr>
        </p:nvSpPr>
        <p:spPr>
          <a:xfrm>
            <a:off x="934720" y="4416509"/>
            <a:ext cx="5140960" cy="4183346"/>
          </a:xfrm>
          <a:prstGeom prst="rect">
            <a:avLst/>
          </a:prstGeom>
          <a:noFill/>
          <a:ln>
            <a:noFill/>
          </a:ln>
        </p:spPr>
        <p:txBody>
          <a:bodyPr anchorCtr="0" anchor="t" bIns="46300" lIns="92625" spcFirstLastPara="1" rIns="92625" wrap="square" tIns="463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92" name="Google Shape;292;g289ac992c3f_0_79:notes"/>
          <p:cNvSpPr txBox="1"/>
          <p:nvPr>
            <p:ph idx="12" type="sldNum"/>
          </p:nvPr>
        </p:nvSpPr>
        <p:spPr>
          <a:xfrm>
            <a:off x="3972560" y="8831419"/>
            <a:ext cx="3037840" cy="465018"/>
          </a:xfrm>
          <a:prstGeom prst="rect">
            <a:avLst/>
          </a:prstGeom>
          <a:noFill/>
          <a:ln>
            <a:noFill/>
          </a:ln>
        </p:spPr>
        <p:txBody>
          <a:bodyPr anchorCtr="0" anchor="b" bIns="46300" lIns="92625" spcFirstLastPara="1" rIns="92625" wrap="square" tIns="463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g28dd702c6cb_0_54:notes"/>
          <p:cNvSpPr/>
          <p:nvPr>
            <p:ph idx="2" type="sldImg"/>
          </p:nvPr>
        </p:nvSpPr>
        <p:spPr>
          <a:xfrm>
            <a:off x="1181100" y="696913"/>
            <a:ext cx="4649788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298" name="Google Shape;298;g28dd702c6cb_0_54:notes"/>
          <p:cNvSpPr txBox="1"/>
          <p:nvPr>
            <p:ph idx="1" type="body"/>
          </p:nvPr>
        </p:nvSpPr>
        <p:spPr>
          <a:xfrm>
            <a:off x="934720" y="4416509"/>
            <a:ext cx="5140960" cy="4183346"/>
          </a:xfrm>
          <a:prstGeom prst="rect">
            <a:avLst/>
          </a:prstGeom>
          <a:noFill/>
          <a:ln>
            <a:noFill/>
          </a:ln>
        </p:spPr>
        <p:txBody>
          <a:bodyPr anchorCtr="0" anchor="t" bIns="46300" lIns="92625" spcFirstLastPara="1" rIns="92625" wrap="square" tIns="463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99" name="Google Shape;299;g28dd702c6cb_0_54:notes"/>
          <p:cNvSpPr txBox="1"/>
          <p:nvPr>
            <p:ph idx="12" type="sldNum"/>
          </p:nvPr>
        </p:nvSpPr>
        <p:spPr>
          <a:xfrm>
            <a:off x="3972560" y="8831419"/>
            <a:ext cx="3037840" cy="465018"/>
          </a:xfrm>
          <a:prstGeom prst="rect">
            <a:avLst/>
          </a:prstGeom>
          <a:noFill/>
          <a:ln>
            <a:noFill/>
          </a:ln>
        </p:spPr>
        <p:txBody>
          <a:bodyPr anchorCtr="0" anchor="b" bIns="46300" lIns="92625" spcFirstLastPara="1" rIns="92625" wrap="square" tIns="463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g289ac992c3f_0_86:notes"/>
          <p:cNvSpPr/>
          <p:nvPr>
            <p:ph idx="2" type="sldImg"/>
          </p:nvPr>
        </p:nvSpPr>
        <p:spPr>
          <a:xfrm>
            <a:off x="1181100" y="696913"/>
            <a:ext cx="4649788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305" name="Google Shape;305;g289ac992c3f_0_86:notes"/>
          <p:cNvSpPr txBox="1"/>
          <p:nvPr>
            <p:ph idx="1" type="body"/>
          </p:nvPr>
        </p:nvSpPr>
        <p:spPr>
          <a:xfrm>
            <a:off x="934720" y="4416509"/>
            <a:ext cx="5140960" cy="4183346"/>
          </a:xfrm>
          <a:prstGeom prst="rect">
            <a:avLst/>
          </a:prstGeom>
          <a:noFill/>
          <a:ln>
            <a:noFill/>
          </a:ln>
        </p:spPr>
        <p:txBody>
          <a:bodyPr anchorCtr="0" anchor="t" bIns="46300" lIns="92625" spcFirstLastPara="1" rIns="92625" wrap="square" tIns="463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06" name="Google Shape;306;g289ac992c3f_0_86:notes"/>
          <p:cNvSpPr txBox="1"/>
          <p:nvPr>
            <p:ph idx="12" type="sldNum"/>
          </p:nvPr>
        </p:nvSpPr>
        <p:spPr>
          <a:xfrm>
            <a:off x="3972560" y="8831419"/>
            <a:ext cx="3037840" cy="465018"/>
          </a:xfrm>
          <a:prstGeom prst="rect">
            <a:avLst/>
          </a:prstGeom>
          <a:noFill/>
          <a:ln>
            <a:noFill/>
          </a:ln>
        </p:spPr>
        <p:txBody>
          <a:bodyPr anchorCtr="0" anchor="b" bIns="46300" lIns="92625" spcFirstLastPara="1" rIns="92625" wrap="square" tIns="463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g28dd702c6cb_0_48:notes"/>
          <p:cNvSpPr/>
          <p:nvPr>
            <p:ph idx="2" type="sldImg"/>
          </p:nvPr>
        </p:nvSpPr>
        <p:spPr>
          <a:xfrm>
            <a:off x="1181100" y="696913"/>
            <a:ext cx="4649788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313" name="Google Shape;313;g28dd702c6cb_0_48:notes"/>
          <p:cNvSpPr txBox="1"/>
          <p:nvPr>
            <p:ph idx="1" type="body"/>
          </p:nvPr>
        </p:nvSpPr>
        <p:spPr>
          <a:xfrm>
            <a:off x="934720" y="4416509"/>
            <a:ext cx="5140960" cy="4183346"/>
          </a:xfrm>
          <a:prstGeom prst="rect">
            <a:avLst/>
          </a:prstGeom>
          <a:noFill/>
          <a:ln>
            <a:noFill/>
          </a:ln>
        </p:spPr>
        <p:txBody>
          <a:bodyPr anchorCtr="0" anchor="t" bIns="46300" lIns="92625" spcFirstLastPara="1" rIns="92625" wrap="square" tIns="463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14" name="Google Shape;314;g28dd702c6cb_0_48:notes"/>
          <p:cNvSpPr txBox="1"/>
          <p:nvPr>
            <p:ph idx="12" type="sldNum"/>
          </p:nvPr>
        </p:nvSpPr>
        <p:spPr>
          <a:xfrm>
            <a:off x="3972560" y="8831419"/>
            <a:ext cx="3037840" cy="465018"/>
          </a:xfrm>
          <a:prstGeom prst="rect">
            <a:avLst/>
          </a:prstGeom>
          <a:noFill/>
          <a:ln>
            <a:noFill/>
          </a:ln>
        </p:spPr>
        <p:txBody>
          <a:bodyPr anchorCtr="0" anchor="b" bIns="46300" lIns="92625" spcFirstLastPara="1" rIns="92625" wrap="square" tIns="463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g289ac992c3f_0_94:notes"/>
          <p:cNvSpPr/>
          <p:nvPr>
            <p:ph idx="2" type="sldImg"/>
          </p:nvPr>
        </p:nvSpPr>
        <p:spPr>
          <a:xfrm>
            <a:off x="1181100" y="696913"/>
            <a:ext cx="4649788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320" name="Google Shape;320;g289ac992c3f_0_94:notes"/>
          <p:cNvSpPr txBox="1"/>
          <p:nvPr>
            <p:ph idx="1" type="body"/>
          </p:nvPr>
        </p:nvSpPr>
        <p:spPr>
          <a:xfrm>
            <a:off x="934720" y="4416509"/>
            <a:ext cx="5140960" cy="4183346"/>
          </a:xfrm>
          <a:prstGeom prst="rect">
            <a:avLst/>
          </a:prstGeom>
          <a:noFill/>
          <a:ln>
            <a:noFill/>
          </a:ln>
        </p:spPr>
        <p:txBody>
          <a:bodyPr anchorCtr="0" anchor="t" bIns="46300" lIns="92625" spcFirstLastPara="1" rIns="92625" wrap="square" tIns="463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21" name="Google Shape;321;g289ac992c3f_0_94:notes"/>
          <p:cNvSpPr txBox="1"/>
          <p:nvPr>
            <p:ph idx="12" type="sldNum"/>
          </p:nvPr>
        </p:nvSpPr>
        <p:spPr>
          <a:xfrm>
            <a:off x="3972560" y="8831419"/>
            <a:ext cx="3037840" cy="465018"/>
          </a:xfrm>
          <a:prstGeom prst="rect">
            <a:avLst/>
          </a:prstGeom>
          <a:noFill/>
          <a:ln>
            <a:noFill/>
          </a:ln>
        </p:spPr>
        <p:txBody>
          <a:bodyPr anchorCtr="0" anchor="b" bIns="46300" lIns="92625" spcFirstLastPara="1" rIns="92625" wrap="square" tIns="463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g28dd702c6cb_0_60:notes"/>
          <p:cNvSpPr/>
          <p:nvPr>
            <p:ph idx="2" type="sldImg"/>
          </p:nvPr>
        </p:nvSpPr>
        <p:spPr>
          <a:xfrm>
            <a:off x="1181100" y="696913"/>
            <a:ext cx="4649788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327" name="Google Shape;327;g28dd702c6cb_0_60:notes"/>
          <p:cNvSpPr txBox="1"/>
          <p:nvPr>
            <p:ph idx="1" type="body"/>
          </p:nvPr>
        </p:nvSpPr>
        <p:spPr>
          <a:xfrm>
            <a:off x="934720" y="4416509"/>
            <a:ext cx="5140960" cy="4183346"/>
          </a:xfrm>
          <a:prstGeom prst="rect">
            <a:avLst/>
          </a:prstGeom>
          <a:noFill/>
          <a:ln>
            <a:noFill/>
          </a:ln>
        </p:spPr>
        <p:txBody>
          <a:bodyPr anchorCtr="0" anchor="t" bIns="46300" lIns="92625" spcFirstLastPara="1" rIns="92625" wrap="square" tIns="463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28" name="Google Shape;328;g28dd702c6cb_0_60:notes"/>
          <p:cNvSpPr txBox="1"/>
          <p:nvPr>
            <p:ph idx="12" type="sldNum"/>
          </p:nvPr>
        </p:nvSpPr>
        <p:spPr>
          <a:xfrm>
            <a:off x="3972560" y="8831419"/>
            <a:ext cx="3037840" cy="465018"/>
          </a:xfrm>
          <a:prstGeom prst="rect">
            <a:avLst/>
          </a:prstGeom>
          <a:noFill/>
          <a:ln>
            <a:noFill/>
          </a:ln>
        </p:spPr>
        <p:txBody>
          <a:bodyPr anchorCtr="0" anchor="b" bIns="46300" lIns="92625" spcFirstLastPara="1" rIns="92625" wrap="square" tIns="463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g289ac992c3f_0_0:notes"/>
          <p:cNvSpPr/>
          <p:nvPr>
            <p:ph idx="2" type="sldImg"/>
          </p:nvPr>
        </p:nvSpPr>
        <p:spPr>
          <a:xfrm>
            <a:off x="1181100" y="696913"/>
            <a:ext cx="4649788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334" name="Google Shape;334;g289ac992c3f_0_0:notes"/>
          <p:cNvSpPr txBox="1"/>
          <p:nvPr>
            <p:ph idx="1" type="body"/>
          </p:nvPr>
        </p:nvSpPr>
        <p:spPr>
          <a:xfrm>
            <a:off x="934720" y="4416509"/>
            <a:ext cx="5140960" cy="4183346"/>
          </a:xfrm>
          <a:prstGeom prst="rect">
            <a:avLst/>
          </a:prstGeom>
          <a:noFill/>
          <a:ln>
            <a:noFill/>
          </a:ln>
        </p:spPr>
        <p:txBody>
          <a:bodyPr anchorCtr="0" anchor="t" bIns="46300" lIns="92625" spcFirstLastPara="1" rIns="92625" wrap="square" tIns="463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35" name="Google Shape;335;g289ac992c3f_0_0:notes"/>
          <p:cNvSpPr txBox="1"/>
          <p:nvPr>
            <p:ph idx="12" type="sldNum"/>
          </p:nvPr>
        </p:nvSpPr>
        <p:spPr>
          <a:xfrm>
            <a:off x="3972560" y="8831419"/>
            <a:ext cx="3037840" cy="465018"/>
          </a:xfrm>
          <a:prstGeom prst="rect">
            <a:avLst/>
          </a:prstGeom>
          <a:noFill/>
          <a:ln>
            <a:noFill/>
          </a:ln>
        </p:spPr>
        <p:txBody>
          <a:bodyPr anchorCtr="0" anchor="b" bIns="46300" lIns="92625" spcFirstLastPara="1" rIns="92625" wrap="square" tIns="463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g28dd702c6cb_0_66:notes"/>
          <p:cNvSpPr/>
          <p:nvPr>
            <p:ph idx="2" type="sldImg"/>
          </p:nvPr>
        </p:nvSpPr>
        <p:spPr>
          <a:xfrm>
            <a:off x="1181100" y="696913"/>
            <a:ext cx="4649788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341" name="Google Shape;341;g28dd702c6cb_0_66:notes"/>
          <p:cNvSpPr txBox="1"/>
          <p:nvPr>
            <p:ph idx="1" type="body"/>
          </p:nvPr>
        </p:nvSpPr>
        <p:spPr>
          <a:xfrm>
            <a:off x="934720" y="4416509"/>
            <a:ext cx="5140960" cy="4183346"/>
          </a:xfrm>
          <a:prstGeom prst="rect">
            <a:avLst/>
          </a:prstGeom>
          <a:noFill/>
          <a:ln>
            <a:noFill/>
          </a:ln>
        </p:spPr>
        <p:txBody>
          <a:bodyPr anchorCtr="0" anchor="t" bIns="46300" lIns="92625" spcFirstLastPara="1" rIns="92625" wrap="square" tIns="463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42" name="Google Shape;342;g28dd702c6cb_0_66:notes"/>
          <p:cNvSpPr txBox="1"/>
          <p:nvPr>
            <p:ph idx="12" type="sldNum"/>
          </p:nvPr>
        </p:nvSpPr>
        <p:spPr>
          <a:xfrm>
            <a:off x="3972560" y="8831419"/>
            <a:ext cx="3037840" cy="465018"/>
          </a:xfrm>
          <a:prstGeom prst="rect">
            <a:avLst/>
          </a:prstGeom>
          <a:noFill/>
          <a:ln>
            <a:noFill/>
          </a:ln>
        </p:spPr>
        <p:txBody>
          <a:bodyPr anchorCtr="0" anchor="b" bIns="46300" lIns="92625" spcFirstLastPara="1" rIns="92625" wrap="square" tIns="463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g28dd702c6cb_0_72:notes"/>
          <p:cNvSpPr/>
          <p:nvPr>
            <p:ph idx="2" type="sldImg"/>
          </p:nvPr>
        </p:nvSpPr>
        <p:spPr>
          <a:xfrm>
            <a:off x="1181100" y="696913"/>
            <a:ext cx="4649788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348" name="Google Shape;348;g28dd702c6cb_0_72:notes"/>
          <p:cNvSpPr txBox="1"/>
          <p:nvPr>
            <p:ph idx="1" type="body"/>
          </p:nvPr>
        </p:nvSpPr>
        <p:spPr>
          <a:xfrm>
            <a:off x="934720" y="4416509"/>
            <a:ext cx="5140960" cy="4183346"/>
          </a:xfrm>
          <a:prstGeom prst="rect">
            <a:avLst/>
          </a:prstGeom>
          <a:noFill/>
          <a:ln>
            <a:noFill/>
          </a:ln>
        </p:spPr>
        <p:txBody>
          <a:bodyPr anchorCtr="0" anchor="t" bIns="46300" lIns="92625" spcFirstLastPara="1" rIns="92625" wrap="square" tIns="463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49" name="Google Shape;349;g28dd702c6cb_0_72:notes"/>
          <p:cNvSpPr txBox="1"/>
          <p:nvPr>
            <p:ph idx="12" type="sldNum"/>
          </p:nvPr>
        </p:nvSpPr>
        <p:spPr>
          <a:xfrm>
            <a:off x="3972560" y="8831419"/>
            <a:ext cx="3037840" cy="465018"/>
          </a:xfrm>
          <a:prstGeom prst="rect">
            <a:avLst/>
          </a:prstGeom>
          <a:noFill/>
          <a:ln>
            <a:noFill/>
          </a:ln>
        </p:spPr>
        <p:txBody>
          <a:bodyPr anchorCtr="0" anchor="b" bIns="46300" lIns="92625" spcFirstLastPara="1" rIns="92625" wrap="square" tIns="463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g289ac992c3f_1_45:notes"/>
          <p:cNvSpPr/>
          <p:nvPr>
            <p:ph idx="2" type="sldImg"/>
          </p:nvPr>
        </p:nvSpPr>
        <p:spPr>
          <a:xfrm>
            <a:off x="1181100" y="696913"/>
            <a:ext cx="4649788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355" name="Google Shape;355;g289ac992c3f_1_45:notes"/>
          <p:cNvSpPr txBox="1"/>
          <p:nvPr>
            <p:ph idx="1" type="body"/>
          </p:nvPr>
        </p:nvSpPr>
        <p:spPr>
          <a:xfrm>
            <a:off x="934720" y="4416509"/>
            <a:ext cx="5140960" cy="4183346"/>
          </a:xfrm>
          <a:prstGeom prst="rect">
            <a:avLst/>
          </a:prstGeom>
          <a:noFill/>
          <a:ln>
            <a:noFill/>
          </a:ln>
        </p:spPr>
        <p:txBody>
          <a:bodyPr anchorCtr="0" anchor="t" bIns="46300" lIns="92625" spcFirstLastPara="1" rIns="92625" wrap="square" tIns="463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56" name="Google Shape;356;g289ac992c3f_1_45:notes"/>
          <p:cNvSpPr txBox="1"/>
          <p:nvPr>
            <p:ph idx="12" type="sldNum"/>
          </p:nvPr>
        </p:nvSpPr>
        <p:spPr>
          <a:xfrm>
            <a:off x="3972560" y="8831419"/>
            <a:ext cx="3037840" cy="465018"/>
          </a:xfrm>
          <a:prstGeom prst="rect">
            <a:avLst/>
          </a:prstGeom>
          <a:noFill/>
          <a:ln>
            <a:noFill/>
          </a:ln>
        </p:spPr>
        <p:txBody>
          <a:bodyPr anchorCtr="0" anchor="b" bIns="46300" lIns="92625" spcFirstLastPara="1" rIns="92625" wrap="square" tIns="463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289ac992c3f_0_24:notes"/>
          <p:cNvSpPr/>
          <p:nvPr>
            <p:ph idx="2" type="sldImg"/>
          </p:nvPr>
        </p:nvSpPr>
        <p:spPr>
          <a:xfrm>
            <a:off x="1181100" y="696913"/>
            <a:ext cx="4649788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02" name="Google Shape;102;g289ac992c3f_0_24:notes"/>
          <p:cNvSpPr txBox="1"/>
          <p:nvPr>
            <p:ph idx="1" type="body"/>
          </p:nvPr>
        </p:nvSpPr>
        <p:spPr>
          <a:xfrm>
            <a:off x="934720" y="4416509"/>
            <a:ext cx="5140960" cy="4183346"/>
          </a:xfrm>
          <a:prstGeom prst="rect">
            <a:avLst/>
          </a:prstGeom>
          <a:noFill/>
          <a:ln>
            <a:noFill/>
          </a:ln>
        </p:spPr>
        <p:txBody>
          <a:bodyPr anchorCtr="0" anchor="t" bIns="46300" lIns="92625" spcFirstLastPara="1" rIns="92625" wrap="square" tIns="463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3" name="Google Shape;103;g289ac992c3f_0_24:notes"/>
          <p:cNvSpPr txBox="1"/>
          <p:nvPr>
            <p:ph idx="12" type="sldNum"/>
          </p:nvPr>
        </p:nvSpPr>
        <p:spPr>
          <a:xfrm>
            <a:off x="3972560" y="8831419"/>
            <a:ext cx="3037840" cy="465018"/>
          </a:xfrm>
          <a:prstGeom prst="rect">
            <a:avLst/>
          </a:prstGeom>
          <a:noFill/>
          <a:ln>
            <a:noFill/>
          </a:ln>
        </p:spPr>
        <p:txBody>
          <a:bodyPr anchorCtr="0" anchor="b" bIns="46300" lIns="92625" spcFirstLastPara="1" rIns="92625" wrap="square" tIns="463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28292dd84e1_1_0:notes"/>
          <p:cNvSpPr/>
          <p:nvPr>
            <p:ph idx="2" type="sldImg"/>
          </p:nvPr>
        </p:nvSpPr>
        <p:spPr>
          <a:xfrm>
            <a:off x="1181100" y="696913"/>
            <a:ext cx="4649788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10" name="Google Shape;110;g28292dd84e1_1_0:notes"/>
          <p:cNvSpPr txBox="1"/>
          <p:nvPr>
            <p:ph idx="1" type="body"/>
          </p:nvPr>
        </p:nvSpPr>
        <p:spPr>
          <a:xfrm>
            <a:off x="934720" y="4416509"/>
            <a:ext cx="5140960" cy="4183346"/>
          </a:xfrm>
          <a:prstGeom prst="rect">
            <a:avLst/>
          </a:prstGeom>
          <a:noFill/>
          <a:ln>
            <a:noFill/>
          </a:ln>
        </p:spPr>
        <p:txBody>
          <a:bodyPr anchorCtr="0" anchor="t" bIns="46300" lIns="92625" spcFirstLastPara="1" rIns="92625" wrap="square" tIns="463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1" name="Google Shape;111;g28292dd84e1_1_0:notes"/>
          <p:cNvSpPr txBox="1"/>
          <p:nvPr>
            <p:ph idx="12" type="sldNum"/>
          </p:nvPr>
        </p:nvSpPr>
        <p:spPr>
          <a:xfrm>
            <a:off x="3972560" y="8831419"/>
            <a:ext cx="3037840" cy="465018"/>
          </a:xfrm>
          <a:prstGeom prst="rect">
            <a:avLst/>
          </a:prstGeom>
          <a:noFill/>
          <a:ln>
            <a:noFill/>
          </a:ln>
        </p:spPr>
        <p:txBody>
          <a:bodyPr anchorCtr="0" anchor="b" bIns="46300" lIns="92625" spcFirstLastPara="1" rIns="92625" wrap="square" tIns="463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28292dd84e1_1_12:notes"/>
          <p:cNvSpPr/>
          <p:nvPr>
            <p:ph idx="2" type="sldImg"/>
          </p:nvPr>
        </p:nvSpPr>
        <p:spPr>
          <a:xfrm>
            <a:off x="1181100" y="696913"/>
            <a:ext cx="4649788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17" name="Google Shape;117;g28292dd84e1_1_12:notes"/>
          <p:cNvSpPr txBox="1"/>
          <p:nvPr>
            <p:ph idx="1" type="body"/>
          </p:nvPr>
        </p:nvSpPr>
        <p:spPr>
          <a:xfrm>
            <a:off x="934720" y="4416509"/>
            <a:ext cx="5140960" cy="4183346"/>
          </a:xfrm>
          <a:prstGeom prst="rect">
            <a:avLst/>
          </a:prstGeom>
          <a:noFill/>
          <a:ln>
            <a:noFill/>
          </a:ln>
        </p:spPr>
        <p:txBody>
          <a:bodyPr anchorCtr="0" anchor="t" bIns="46300" lIns="92625" spcFirstLastPara="1" rIns="92625" wrap="square" tIns="463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8" name="Google Shape;118;g28292dd84e1_1_12:notes"/>
          <p:cNvSpPr txBox="1"/>
          <p:nvPr>
            <p:ph idx="12" type="sldNum"/>
          </p:nvPr>
        </p:nvSpPr>
        <p:spPr>
          <a:xfrm>
            <a:off x="3972560" y="8831419"/>
            <a:ext cx="3037840" cy="465018"/>
          </a:xfrm>
          <a:prstGeom prst="rect">
            <a:avLst/>
          </a:prstGeom>
          <a:noFill/>
          <a:ln>
            <a:noFill/>
          </a:ln>
        </p:spPr>
        <p:txBody>
          <a:bodyPr anchorCtr="0" anchor="b" bIns="46300" lIns="92625" spcFirstLastPara="1" rIns="92625" wrap="square" tIns="463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28292dd84e1_1_19:notes"/>
          <p:cNvSpPr/>
          <p:nvPr>
            <p:ph idx="2" type="sldImg"/>
          </p:nvPr>
        </p:nvSpPr>
        <p:spPr>
          <a:xfrm>
            <a:off x="1181100" y="696913"/>
            <a:ext cx="4649788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24" name="Google Shape;124;g28292dd84e1_1_19:notes"/>
          <p:cNvSpPr txBox="1"/>
          <p:nvPr>
            <p:ph idx="1" type="body"/>
          </p:nvPr>
        </p:nvSpPr>
        <p:spPr>
          <a:xfrm>
            <a:off x="934720" y="4416509"/>
            <a:ext cx="5140960" cy="4183346"/>
          </a:xfrm>
          <a:prstGeom prst="rect">
            <a:avLst/>
          </a:prstGeom>
          <a:noFill/>
          <a:ln>
            <a:noFill/>
          </a:ln>
        </p:spPr>
        <p:txBody>
          <a:bodyPr anchorCtr="0" anchor="t" bIns="46300" lIns="92625" spcFirstLastPara="1" rIns="92625" wrap="square" tIns="463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25" name="Google Shape;125;g28292dd84e1_1_19:notes"/>
          <p:cNvSpPr txBox="1"/>
          <p:nvPr>
            <p:ph idx="12" type="sldNum"/>
          </p:nvPr>
        </p:nvSpPr>
        <p:spPr>
          <a:xfrm>
            <a:off x="3972560" y="8831419"/>
            <a:ext cx="3037840" cy="465018"/>
          </a:xfrm>
          <a:prstGeom prst="rect">
            <a:avLst/>
          </a:prstGeom>
          <a:noFill/>
          <a:ln>
            <a:noFill/>
          </a:ln>
        </p:spPr>
        <p:txBody>
          <a:bodyPr anchorCtr="0" anchor="b" bIns="46300" lIns="92625" spcFirstLastPara="1" rIns="92625" wrap="square" tIns="463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289d9c21592_0_0:notes"/>
          <p:cNvSpPr/>
          <p:nvPr>
            <p:ph idx="2" type="sldImg"/>
          </p:nvPr>
        </p:nvSpPr>
        <p:spPr>
          <a:xfrm>
            <a:off x="1181100" y="696913"/>
            <a:ext cx="4649788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31" name="Google Shape;131;g289d9c21592_0_0:notes"/>
          <p:cNvSpPr txBox="1"/>
          <p:nvPr>
            <p:ph idx="1" type="body"/>
          </p:nvPr>
        </p:nvSpPr>
        <p:spPr>
          <a:xfrm>
            <a:off x="934720" y="4416509"/>
            <a:ext cx="5140960" cy="4183346"/>
          </a:xfrm>
          <a:prstGeom prst="rect">
            <a:avLst/>
          </a:prstGeom>
          <a:noFill/>
          <a:ln>
            <a:noFill/>
          </a:ln>
        </p:spPr>
        <p:txBody>
          <a:bodyPr anchorCtr="0" anchor="t" bIns="46300" lIns="92625" spcFirstLastPara="1" rIns="92625" wrap="square" tIns="463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2" name="Google Shape;132;g289d9c21592_0_0:notes"/>
          <p:cNvSpPr txBox="1"/>
          <p:nvPr>
            <p:ph idx="12" type="sldNum"/>
          </p:nvPr>
        </p:nvSpPr>
        <p:spPr>
          <a:xfrm>
            <a:off x="3972560" y="8831419"/>
            <a:ext cx="3037840" cy="465018"/>
          </a:xfrm>
          <a:prstGeom prst="rect">
            <a:avLst/>
          </a:prstGeom>
          <a:noFill/>
          <a:ln>
            <a:noFill/>
          </a:ln>
        </p:spPr>
        <p:txBody>
          <a:bodyPr anchorCtr="0" anchor="b" bIns="46300" lIns="92625" spcFirstLastPara="1" rIns="92625" wrap="square" tIns="463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289ac992c3f_0_30:notes"/>
          <p:cNvSpPr/>
          <p:nvPr>
            <p:ph idx="2" type="sldImg"/>
          </p:nvPr>
        </p:nvSpPr>
        <p:spPr>
          <a:xfrm>
            <a:off x="1181100" y="696913"/>
            <a:ext cx="4649788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38" name="Google Shape;138;g289ac992c3f_0_30:notes"/>
          <p:cNvSpPr txBox="1"/>
          <p:nvPr>
            <p:ph idx="1" type="body"/>
          </p:nvPr>
        </p:nvSpPr>
        <p:spPr>
          <a:xfrm>
            <a:off x="934720" y="4416509"/>
            <a:ext cx="5140960" cy="4183346"/>
          </a:xfrm>
          <a:prstGeom prst="rect">
            <a:avLst/>
          </a:prstGeom>
          <a:noFill/>
          <a:ln>
            <a:noFill/>
          </a:ln>
        </p:spPr>
        <p:txBody>
          <a:bodyPr anchorCtr="0" anchor="t" bIns="46300" lIns="92625" spcFirstLastPara="1" rIns="92625" wrap="square" tIns="463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9" name="Google Shape;139;g289ac992c3f_0_30:notes"/>
          <p:cNvSpPr txBox="1"/>
          <p:nvPr>
            <p:ph idx="12" type="sldNum"/>
          </p:nvPr>
        </p:nvSpPr>
        <p:spPr>
          <a:xfrm>
            <a:off x="3972560" y="8831419"/>
            <a:ext cx="3037840" cy="465018"/>
          </a:xfrm>
          <a:prstGeom prst="rect">
            <a:avLst/>
          </a:prstGeom>
          <a:noFill/>
          <a:ln>
            <a:noFill/>
          </a:ln>
        </p:spPr>
        <p:txBody>
          <a:bodyPr anchorCtr="0" anchor="b" bIns="46300" lIns="92625" spcFirstLastPara="1" rIns="92625" wrap="square" tIns="463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 txBox="1"/>
          <p:nvPr>
            <p:ph type="title"/>
          </p:nvPr>
        </p:nvSpPr>
        <p:spPr>
          <a:xfrm>
            <a:off x="914400" y="609600"/>
            <a:ext cx="7543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1" type="body"/>
          </p:nvPr>
        </p:nvSpPr>
        <p:spPr>
          <a:xfrm>
            <a:off x="914400" y="2286000"/>
            <a:ext cx="7543800" cy="365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108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SzPts val="1800"/>
              <a:buChar char="–"/>
              <a:defRPr/>
            </a:lvl2pPr>
            <a:lvl3pPr indent="-342900" lvl="2" marL="1371600" algn="l">
              <a:lnSpc>
                <a:spcPct val="95000"/>
              </a:lnSpc>
              <a:spcBef>
                <a:spcPts val="63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75000"/>
              </a:lnSpc>
              <a:spcBef>
                <a:spcPts val="540"/>
              </a:spcBef>
              <a:spcAft>
                <a:spcPts val="0"/>
              </a:spcAft>
              <a:buSzPts val="1800"/>
              <a:buChar char="–"/>
              <a:defRPr/>
            </a:lvl4pPr>
            <a:lvl5pPr indent="-342900" lvl="4" marL="2286000" algn="l">
              <a:lnSpc>
                <a:spcPct val="75000"/>
              </a:lnSpc>
              <a:spcBef>
                <a:spcPts val="540"/>
              </a:spcBef>
              <a:spcAft>
                <a:spcPts val="0"/>
              </a:spcAft>
              <a:buSzPts val="1800"/>
              <a:buChar char="»"/>
              <a:defRPr/>
            </a:lvl5pPr>
            <a:lvl6pPr indent="-342900" lvl="5" marL="2743200" algn="l">
              <a:lnSpc>
                <a:spcPct val="75000"/>
              </a:lnSpc>
              <a:spcBef>
                <a:spcPts val="540"/>
              </a:spcBef>
              <a:spcAft>
                <a:spcPts val="0"/>
              </a:spcAft>
              <a:buSzPts val="1800"/>
              <a:buChar char="»"/>
              <a:defRPr/>
            </a:lvl6pPr>
            <a:lvl7pPr indent="-342900" lvl="6" marL="3200400" algn="l">
              <a:lnSpc>
                <a:spcPct val="75000"/>
              </a:lnSpc>
              <a:spcBef>
                <a:spcPts val="540"/>
              </a:spcBef>
              <a:spcAft>
                <a:spcPts val="0"/>
              </a:spcAft>
              <a:buSzPts val="1800"/>
              <a:buChar char="»"/>
              <a:defRPr/>
            </a:lvl7pPr>
            <a:lvl8pPr indent="-342900" lvl="7" marL="3657600" algn="l">
              <a:lnSpc>
                <a:spcPct val="75000"/>
              </a:lnSpc>
              <a:spcBef>
                <a:spcPts val="540"/>
              </a:spcBef>
              <a:spcAft>
                <a:spcPts val="0"/>
              </a:spcAft>
              <a:buSzPts val="1800"/>
              <a:buChar char="»"/>
              <a:defRPr/>
            </a:lvl8pPr>
            <a:lvl9pPr indent="-342900" lvl="8" marL="4114800" algn="l">
              <a:lnSpc>
                <a:spcPct val="75000"/>
              </a:lnSpc>
              <a:spcBef>
                <a:spcPts val="540"/>
              </a:spcBef>
              <a:spcAft>
                <a:spcPts val="0"/>
              </a:spcAft>
              <a:buSzPts val="1800"/>
              <a:buChar char="»"/>
              <a:defRPr/>
            </a:lvl9pPr>
          </a:lstStyle>
          <a:p/>
        </p:txBody>
      </p:sp>
      <p:sp>
        <p:nvSpPr>
          <p:cNvPr id="21" name="Google Shape;21;p4"/>
          <p:cNvSpPr txBox="1"/>
          <p:nvPr>
            <p:ph idx="10" type="dt"/>
          </p:nvPr>
        </p:nvSpPr>
        <p:spPr>
          <a:xfrm>
            <a:off x="6629400" y="6096000"/>
            <a:ext cx="22860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1" type="ftr"/>
          </p:nvPr>
        </p:nvSpPr>
        <p:spPr>
          <a:xfrm>
            <a:off x="2286000" y="6096000"/>
            <a:ext cx="4343400" cy="5349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6629400" y="6400800"/>
            <a:ext cx="22860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3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4000" cap="none"/>
            </a:lvl1pPr>
            <a:lvl2pPr lvl="1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3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000"/>
              <a:buFont typeface="Arial"/>
              <a:buNone/>
              <a:defRPr sz="2000"/>
            </a:lvl1pPr>
            <a:lvl2pPr indent="-228600" lvl="1" marL="914400" algn="l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2pPr>
            <a:lvl3pPr indent="-228600" lvl="2" marL="1371600" algn="l">
              <a:lnSpc>
                <a:spcPct val="95000"/>
              </a:lnSpc>
              <a:spcBef>
                <a:spcPts val="560"/>
              </a:spcBef>
              <a:spcAft>
                <a:spcPts val="0"/>
              </a:spcAft>
              <a:buSzPts val="1600"/>
              <a:buFont typeface="Arial"/>
              <a:buNone/>
              <a:defRPr sz="1600"/>
            </a:lvl3pPr>
            <a:lvl4pPr indent="-228600" lvl="3" marL="1828800" algn="l">
              <a:lnSpc>
                <a:spcPct val="75000"/>
              </a:lnSpc>
              <a:spcBef>
                <a:spcPts val="420"/>
              </a:spcBef>
              <a:spcAft>
                <a:spcPts val="0"/>
              </a:spcAft>
              <a:buSzPts val="1400"/>
              <a:buFont typeface="Arial"/>
              <a:buNone/>
              <a:defRPr sz="1400"/>
            </a:lvl4pPr>
            <a:lvl5pPr indent="-228600" lvl="4" marL="2286000" algn="l">
              <a:lnSpc>
                <a:spcPct val="75000"/>
              </a:lnSpc>
              <a:spcBef>
                <a:spcPts val="420"/>
              </a:spcBef>
              <a:spcAft>
                <a:spcPts val="0"/>
              </a:spcAft>
              <a:buSzPts val="1400"/>
              <a:buFont typeface="Arial"/>
              <a:buNone/>
              <a:defRPr sz="1400"/>
            </a:lvl5pPr>
            <a:lvl6pPr indent="-228600" lvl="5" marL="2743200" algn="l">
              <a:lnSpc>
                <a:spcPct val="75000"/>
              </a:lnSpc>
              <a:spcBef>
                <a:spcPts val="420"/>
              </a:spcBef>
              <a:spcAft>
                <a:spcPts val="0"/>
              </a:spcAft>
              <a:buSzPts val="1400"/>
              <a:buFont typeface="Arial"/>
              <a:buNone/>
              <a:defRPr sz="1400"/>
            </a:lvl6pPr>
            <a:lvl7pPr indent="-228600" lvl="6" marL="3200400" algn="l">
              <a:lnSpc>
                <a:spcPct val="75000"/>
              </a:lnSpc>
              <a:spcBef>
                <a:spcPts val="420"/>
              </a:spcBef>
              <a:spcAft>
                <a:spcPts val="0"/>
              </a:spcAft>
              <a:buSzPts val="1400"/>
              <a:buFont typeface="Arial"/>
              <a:buNone/>
              <a:defRPr sz="1400"/>
            </a:lvl7pPr>
            <a:lvl8pPr indent="-228600" lvl="7" marL="3657600" algn="l">
              <a:lnSpc>
                <a:spcPct val="75000"/>
              </a:lnSpc>
              <a:spcBef>
                <a:spcPts val="420"/>
              </a:spcBef>
              <a:spcAft>
                <a:spcPts val="0"/>
              </a:spcAft>
              <a:buSzPts val="1400"/>
              <a:buFont typeface="Arial"/>
              <a:buNone/>
              <a:defRPr sz="1400"/>
            </a:lvl8pPr>
            <a:lvl9pPr indent="-228600" lvl="8" marL="4114800" algn="l">
              <a:lnSpc>
                <a:spcPct val="75000"/>
              </a:lnSpc>
              <a:spcBef>
                <a:spcPts val="420"/>
              </a:spcBef>
              <a:spcAft>
                <a:spcPts val="0"/>
              </a:spcAft>
              <a:buSzPts val="1400"/>
              <a:buFont typeface="Arial"/>
              <a:buNone/>
              <a:defRPr sz="1400"/>
            </a:lvl9pPr>
          </a:lstStyle>
          <a:p/>
        </p:txBody>
      </p:sp>
      <p:sp>
        <p:nvSpPr>
          <p:cNvPr id="78" name="Google Shape;78;p13"/>
          <p:cNvSpPr txBox="1"/>
          <p:nvPr>
            <p:ph idx="10" type="dt"/>
          </p:nvPr>
        </p:nvSpPr>
        <p:spPr>
          <a:xfrm>
            <a:off x="6629400" y="6096000"/>
            <a:ext cx="22860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3"/>
          <p:cNvSpPr txBox="1"/>
          <p:nvPr>
            <p:ph idx="11" type="ftr"/>
          </p:nvPr>
        </p:nvSpPr>
        <p:spPr>
          <a:xfrm>
            <a:off x="2286000" y="6096000"/>
            <a:ext cx="4343400" cy="5349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3"/>
          <p:cNvSpPr txBox="1"/>
          <p:nvPr>
            <p:ph idx="12" type="sldNum"/>
          </p:nvPr>
        </p:nvSpPr>
        <p:spPr>
          <a:xfrm>
            <a:off x="6629400" y="6400800"/>
            <a:ext cx="22860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10"/>
          <p:cNvSpPr txBox="1"/>
          <p:nvPr>
            <p:ph type="title"/>
          </p:nvPr>
        </p:nvSpPr>
        <p:spPr>
          <a:xfrm>
            <a:off x="914400" y="609600"/>
            <a:ext cx="7543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10"/>
          <p:cNvSpPr txBox="1"/>
          <p:nvPr>
            <p:ph idx="10" type="dt"/>
          </p:nvPr>
        </p:nvSpPr>
        <p:spPr>
          <a:xfrm>
            <a:off x="6629400" y="6096000"/>
            <a:ext cx="22860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10"/>
          <p:cNvSpPr txBox="1"/>
          <p:nvPr>
            <p:ph idx="11" type="ftr"/>
          </p:nvPr>
        </p:nvSpPr>
        <p:spPr>
          <a:xfrm>
            <a:off x="2286000" y="6096000"/>
            <a:ext cx="4343400" cy="5349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10"/>
          <p:cNvSpPr txBox="1"/>
          <p:nvPr>
            <p:ph idx="12" type="sldNum"/>
          </p:nvPr>
        </p:nvSpPr>
        <p:spPr>
          <a:xfrm>
            <a:off x="6629400" y="6400800"/>
            <a:ext cx="22860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7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32" name="Google Shape;32;p7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840"/>
              </a:spcBef>
              <a:spcAft>
                <a:spcPts val="0"/>
              </a:spcAft>
              <a:buSzPts val="1400"/>
              <a:buFont typeface="Arial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200"/>
              <a:buFont typeface="Arial"/>
              <a:buNone/>
              <a:defRPr sz="1200"/>
            </a:lvl2pPr>
            <a:lvl3pPr indent="-228600" lvl="2" marL="1371600" algn="l">
              <a:lnSpc>
                <a:spcPct val="95000"/>
              </a:lnSpc>
              <a:spcBef>
                <a:spcPts val="350"/>
              </a:spcBef>
              <a:spcAft>
                <a:spcPts val="0"/>
              </a:spcAft>
              <a:buSzPts val="1000"/>
              <a:buFont typeface="Arial"/>
              <a:buNone/>
              <a:defRPr sz="1000"/>
            </a:lvl3pPr>
            <a:lvl4pPr indent="-228600" lvl="3" marL="1828800" algn="l">
              <a:lnSpc>
                <a:spcPct val="75000"/>
              </a:lnSpc>
              <a:spcBef>
                <a:spcPts val="270"/>
              </a:spcBef>
              <a:spcAft>
                <a:spcPts val="0"/>
              </a:spcAft>
              <a:buSzPts val="900"/>
              <a:buFont typeface="Arial"/>
              <a:buNone/>
              <a:defRPr sz="900"/>
            </a:lvl4pPr>
            <a:lvl5pPr indent="-228600" lvl="4" marL="2286000" algn="l">
              <a:lnSpc>
                <a:spcPct val="75000"/>
              </a:lnSpc>
              <a:spcBef>
                <a:spcPts val="270"/>
              </a:spcBef>
              <a:spcAft>
                <a:spcPts val="0"/>
              </a:spcAft>
              <a:buSzPts val="900"/>
              <a:buFont typeface="Arial"/>
              <a:buNone/>
              <a:defRPr sz="900"/>
            </a:lvl5pPr>
            <a:lvl6pPr indent="-228600" lvl="5" marL="2743200" algn="l">
              <a:lnSpc>
                <a:spcPct val="75000"/>
              </a:lnSpc>
              <a:spcBef>
                <a:spcPts val="270"/>
              </a:spcBef>
              <a:spcAft>
                <a:spcPts val="0"/>
              </a:spcAft>
              <a:buSzPts val="900"/>
              <a:buFont typeface="Arial"/>
              <a:buNone/>
              <a:defRPr sz="900"/>
            </a:lvl6pPr>
            <a:lvl7pPr indent="-228600" lvl="6" marL="3200400" algn="l">
              <a:lnSpc>
                <a:spcPct val="75000"/>
              </a:lnSpc>
              <a:spcBef>
                <a:spcPts val="270"/>
              </a:spcBef>
              <a:spcAft>
                <a:spcPts val="0"/>
              </a:spcAft>
              <a:buSzPts val="900"/>
              <a:buFont typeface="Arial"/>
              <a:buNone/>
              <a:defRPr sz="900"/>
            </a:lvl7pPr>
            <a:lvl8pPr indent="-228600" lvl="7" marL="3657600" algn="l">
              <a:lnSpc>
                <a:spcPct val="75000"/>
              </a:lnSpc>
              <a:spcBef>
                <a:spcPts val="270"/>
              </a:spcBef>
              <a:spcAft>
                <a:spcPts val="0"/>
              </a:spcAft>
              <a:buSzPts val="900"/>
              <a:buFont typeface="Arial"/>
              <a:buNone/>
              <a:defRPr sz="900"/>
            </a:lvl8pPr>
            <a:lvl9pPr indent="-228600" lvl="8" marL="4114800" algn="l">
              <a:lnSpc>
                <a:spcPct val="75000"/>
              </a:lnSpc>
              <a:spcBef>
                <a:spcPts val="270"/>
              </a:spcBef>
              <a:spcAft>
                <a:spcPts val="0"/>
              </a:spcAft>
              <a:buSzPts val="900"/>
              <a:buFont typeface="Arial"/>
              <a:buNone/>
              <a:defRPr sz="900"/>
            </a:lvl9pPr>
          </a:lstStyle>
          <a:p/>
        </p:txBody>
      </p:sp>
      <p:sp>
        <p:nvSpPr>
          <p:cNvPr id="33" name="Google Shape;33;p7"/>
          <p:cNvSpPr txBox="1"/>
          <p:nvPr>
            <p:ph idx="10" type="dt"/>
          </p:nvPr>
        </p:nvSpPr>
        <p:spPr>
          <a:xfrm>
            <a:off x="6629400" y="6096000"/>
            <a:ext cx="22860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7"/>
          <p:cNvSpPr txBox="1"/>
          <p:nvPr>
            <p:ph idx="11" type="ftr"/>
          </p:nvPr>
        </p:nvSpPr>
        <p:spPr>
          <a:xfrm>
            <a:off x="2286000" y="6096000"/>
            <a:ext cx="4343400" cy="5349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7"/>
          <p:cNvSpPr txBox="1"/>
          <p:nvPr>
            <p:ph idx="12" type="sldNum"/>
          </p:nvPr>
        </p:nvSpPr>
        <p:spPr>
          <a:xfrm>
            <a:off x="6629400" y="6400800"/>
            <a:ext cx="22860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5"/>
          <p:cNvSpPr txBox="1"/>
          <p:nvPr>
            <p:ph type="title"/>
          </p:nvPr>
        </p:nvSpPr>
        <p:spPr>
          <a:xfrm rot="5400000">
            <a:off x="4848225" y="2333625"/>
            <a:ext cx="5334000" cy="18859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5"/>
          <p:cNvSpPr txBox="1"/>
          <p:nvPr>
            <p:ph idx="1" type="body"/>
          </p:nvPr>
        </p:nvSpPr>
        <p:spPr>
          <a:xfrm rot="5400000">
            <a:off x="1000125" y="523875"/>
            <a:ext cx="5334000" cy="5505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108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SzPts val="1800"/>
              <a:buChar char="–"/>
              <a:defRPr/>
            </a:lvl2pPr>
            <a:lvl3pPr indent="-342900" lvl="2" marL="1371600" algn="l">
              <a:lnSpc>
                <a:spcPct val="95000"/>
              </a:lnSpc>
              <a:spcBef>
                <a:spcPts val="63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75000"/>
              </a:lnSpc>
              <a:spcBef>
                <a:spcPts val="540"/>
              </a:spcBef>
              <a:spcAft>
                <a:spcPts val="0"/>
              </a:spcAft>
              <a:buSzPts val="1800"/>
              <a:buChar char="–"/>
              <a:defRPr/>
            </a:lvl4pPr>
            <a:lvl5pPr indent="-342900" lvl="4" marL="2286000" algn="l">
              <a:lnSpc>
                <a:spcPct val="75000"/>
              </a:lnSpc>
              <a:spcBef>
                <a:spcPts val="540"/>
              </a:spcBef>
              <a:spcAft>
                <a:spcPts val="0"/>
              </a:spcAft>
              <a:buSzPts val="1800"/>
              <a:buChar char="»"/>
              <a:defRPr/>
            </a:lvl5pPr>
            <a:lvl6pPr indent="-342900" lvl="5" marL="2743200" algn="l">
              <a:lnSpc>
                <a:spcPct val="75000"/>
              </a:lnSpc>
              <a:spcBef>
                <a:spcPts val="540"/>
              </a:spcBef>
              <a:spcAft>
                <a:spcPts val="0"/>
              </a:spcAft>
              <a:buSzPts val="1800"/>
              <a:buChar char="»"/>
              <a:defRPr/>
            </a:lvl6pPr>
            <a:lvl7pPr indent="-342900" lvl="6" marL="3200400" algn="l">
              <a:lnSpc>
                <a:spcPct val="75000"/>
              </a:lnSpc>
              <a:spcBef>
                <a:spcPts val="540"/>
              </a:spcBef>
              <a:spcAft>
                <a:spcPts val="0"/>
              </a:spcAft>
              <a:buSzPts val="1800"/>
              <a:buChar char="»"/>
              <a:defRPr/>
            </a:lvl7pPr>
            <a:lvl8pPr indent="-342900" lvl="7" marL="3657600" algn="l">
              <a:lnSpc>
                <a:spcPct val="75000"/>
              </a:lnSpc>
              <a:spcBef>
                <a:spcPts val="540"/>
              </a:spcBef>
              <a:spcAft>
                <a:spcPts val="0"/>
              </a:spcAft>
              <a:buSzPts val="1800"/>
              <a:buChar char="»"/>
              <a:defRPr/>
            </a:lvl8pPr>
            <a:lvl9pPr indent="-342900" lvl="8" marL="4114800" algn="l">
              <a:lnSpc>
                <a:spcPct val="75000"/>
              </a:lnSpc>
              <a:spcBef>
                <a:spcPts val="540"/>
              </a:spcBef>
              <a:spcAft>
                <a:spcPts val="0"/>
              </a:spcAft>
              <a:buSzPts val="1800"/>
              <a:buChar char="»"/>
              <a:defRPr/>
            </a:lvl9pPr>
          </a:lstStyle>
          <a:p/>
        </p:txBody>
      </p:sp>
      <p:sp>
        <p:nvSpPr>
          <p:cNvPr id="39" name="Google Shape;39;p5"/>
          <p:cNvSpPr txBox="1"/>
          <p:nvPr>
            <p:ph idx="10" type="dt"/>
          </p:nvPr>
        </p:nvSpPr>
        <p:spPr>
          <a:xfrm>
            <a:off x="6629400" y="6096000"/>
            <a:ext cx="22860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5"/>
          <p:cNvSpPr txBox="1"/>
          <p:nvPr>
            <p:ph idx="11" type="ftr"/>
          </p:nvPr>
        </p:nvSpPr>
        <p:spPr>
          <a:xfrm>
            <a:off x="2286000" y="6096000"/>
            <a:ext cx="4343400" cy="5349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5"/>
          <p:cNvSpPr txBox="1"/>
          <p:nvPr>
            <p:ph idx="12" type="sldNum"/>
          </p:nvPr>
        </p:nvSpPr>
        <p:spPr>
          <a:xfrm>
            <a:off x="6629400" y="6400800"/>
            <a:ext cx="22860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6"/>
          <p:cNvSpPr txBox="1"/>
          <p:nvPr>
            <p:ph type="title"/>
          </p:nvPr>
        </p:nvSpPr>
        <p:spPr>
          <a:xfrm>
            <a:off x="914400" y="609600"/>
            <a:ext cx="7543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6"/>
          <p:cNvSpPr txBox="1"/>
          <p:nvPr>
            <p:ph idx="1" type="body"/>
          </p:nvPr>
        </p:nvSpPr>
        <p:spPr>
          <a:xfrm rot="5400000">
            <a:off x="2857500" y="342900"/>
            <a:ext cx="3657600" cy="754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108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SzPts val="1800"/>
              <a:buChar char="–"/>
              <a:defRPr/>
            </a:lvl2pPr>
            <a:lvl3pPr indent="-342900" lvl="2" marL="1371600" algn="l">
              <a:lnSpc>
                <a:spcPct val="95000"/>
              </a:lnSpc>
              <a:spcBef>
                <a:spcPts val="63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75000"/>
              </a:lnSpc>
              <a:spcBef>
                <a:spcPts val="540"/>
              </a:spcBef>
              <a:spcAft>
                <a:spcPts val="0"/>
              </a:spcAft>
              <a:buSzPts val="1800"/>
              <a:buChar char="–"/>
              <a:defRPr/>
            </a:lvl4pPr>
            <a:lvl5pPr indent="-342900" lvl="4" marL="2286000" algn="l">
              <a:lnSpc>
                <a:spcPct val="75000"/>
              </a:lnSpc>
              <a:spcBef>
                <a:spcPts val="540"/>
              </a:spcBef>
              <a:spcAft>
                <a:spcPts val="0"/>
              </a:spcAft>
              <a:buSzPts val="1800"/>
              <a:buChar char="»"/>
              <a:defRPr/>
            </a:lvl5pPr>
            <a:lvl6pPr indent="-342900" lvl="5" marL="2743200" algn="l">
              <a:lnSpc>
                <a:spcPct val="75000"/>
              </a:lnSpc>
              <a:spcBef>
                <a:spcPts val="540"/>
              </a:spcBef>
              <a:spcAft>
                <a:spcPts val="0"/>
              </a:spcAft>
              <a:buSzPts val="1800"/>
              <a:buChar char="»"/>
              <a:defRPr/>
            </a:lvl6pPr>
            <a:lvl7pPr indent="-342900" lvl="6" marL="3200400" algn="l">
              <a:lnSpc>
                <a:spcPct val="75000"/>
              </a:lnSpc>
              <a:spcBef>
                <a:spcPts val="540"/>
              </a:spcBef>
              <a:spcAft>
                <a:spcPts val="0"/>
              </a:spcAft>
              <a:buSzPts val="1800"/>
              <a:buChar char="»"/>
              <a:defRPr/>
            </a:lvl7pPr>
            <a:lvl8pPr indent="-342900" lvl="7" marL="3657600" algn="l">
              <a:lnSpc>
                <a:spcPct val="75000"/>
              </a:lnSpc>
              <a:spcBef>
                <a:spcPts val="540"/>
              </a:spcBef>
              <a:spcAft>
                <a:spcPts val="0"/>
              </a:spcAft>
              <a:buSzPts val="1800"/>
              <a:buChar char="»"/>
              <a:defRPr/>
            </a:lvl8pPr>
            <a:lvl9pPr indent="-342900" lvl="8" marL="4114800" algn="l">
              <a:lnSpc>
                <a:spcPct val="75000"/>
              </a:lnSpc>
              <a:spcBef>
                <a:spcPts val="540"/>
              </a:spcBef>
              <a:spcAft>
                <a:spcPts val="0"/>
              </a:spcAft>
              <a:buSzPts val="1800"/>
              <a:buChar char="»"/>
              <a:defRPr/>
            </a:lvl9pPr>
          </a:lstStyle>
          <a:p/>
        </p:txBody>
      </p:sp>
      <p:sp>
        <p:nvSpPr>
          <p:cNvPr id="45" name="Google Shape;45;p6"/>
          <p:cNvSpPr txBox="1"/>
          <p:nvPr>
            <p:ph idx="10" type="dt"/>
          </p:nvPr>
        </p:nvSpPr>
        <p:spPr>
          <a:xfrm>
            <a:off x="6629400" y="6096000"/>
            <a:ext cx="22860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6"/>
          <p:cNvSpPr txBox="1"/>
          <p:nvPr>
            <p:ph idx="11" type="ftr"/>
          </p:nvPr>
        </p:nvSpPr>
        <p:spPr>
          <a:xfrm>
            <a:off x="2286000" y="6096000"/>
            <a:ext cx="4343400" cy="5349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6"/>
          <p:cNvSpPr txBox="1"/>
          <p:nvPr>
            <p:ph idx="12" type="sldNum"/>
          </p:nvPr>
        </p:nvSpPr>
        <p:spPr>
          <a:xfrm>
            <a:off x="6629400" y="6400800"/>
            <a:ext cx="22860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8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8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algn="l">
              <a:lnSpc>
                <a:spcPct val="100000"/>
              </a:lnSpc>
              <a:spcBef>
                <a:spcPts val="1920"/>
              </a:spcBef>
              <a:spcAft>
                <a:spcPts val="0"/>
              </a:spcAft>
              <a:buSzPts val="3200"/>
              <a:buFont typeface="Arial"/>
              <a:buChar char="•"/>
              <a:defRPr sz="3200"/>
            </a:lvl1pPr>
            <a:lvl2pPr indent="-406400" lvl="1" marL="914400" algn="l">
              <a:lnSpc>
                <a:spcPct val="100000"/>
              </a:lnSpc>
              <a:spcBef>
                <a:spcPts val="1120"/>
              </a:spcBef>
              <a:spcAft>
                <a:spcPts val="0"/>
              </a:spcAft>
              <a:buSzPts val="2800"/>
              <a:buFont typeface="Arial"/>
              <a:buChar char="–"/>
              <a:defRPr sz="2800"/>
            </a:lvl2pPr>
            <a:lvl3pPr indent="-381000" lvl="2" marL="1371600" algn="l">
              <a:lnSpc>
                <a:spcPct val="95000"/>
              </a:lnSpc>
              <a:spcBef>
                <a:spcPts val="840"/>
              </a:spcBef>
              <a:spcAft>
                <a:spcPts val="0"/>
              </a:spcAft>
              <a:buSzPts val="2400"/>
              <a:buFont typeface="Arial"/>
              <a:buChar char="•"/>
              <a:defRPr sz="2400"/>
            </a:lvl3pPr>
            <a:lvl4pPr indent="-355600" lvl="3" marL="1828800" algn="l">
              <a:lnSpc>
                <a:spcPct val="75000"/>
              </a:lnSpc>
              <a:spcBef>
                <a:spcPts val="600"/>
              </a:spcBef>
              <a:spcAft>
                <a:spcPts val="0"/>
              </a:spcAft>
              <a:buSzPts val="2000"/>
              <a:buFont typeface="Arial"/>
              <a:buChar char="–"/>
              <a:defRPr sz="2000"/>
            </a:lvl4pPr>
            <a:lvl5pPr indent="-355600" lvl="4" marL="2286000" algn="l">
              <a:lnSpc>
                <a:spcPct val="75000"/>
              </a:lnSpc>
              <a:spcBef>
                <a:spcPts val="600"/>
              </a:spcBef>
              <a:spcAft>
                <a:spcPts val="0"/>
              </a:spcAft>
              <a:buSzPts val="2000"/>
              <a:buFont typeface="Arial"/>
              <a:buChar char="»"/>
              <a:defRPr sz="2000"/>
            </a:lvl5pPr>
            <a:lvl6pPr indent="-355600" lvl="5" marL="2743200" algn="l">
              <a:lnSpc>
                <a:spcPct val="75000"/>
              </a:lnSpc>
              <a:spcBef>
                <a:spcPts val="600"/>
              </a:spcBef>
              <a:spcAft>
                <a:spcPts val="0"/>
              </a:spcAft>
              <a:buSzPts val="2000"/>
              <a:buFont typeface="Arial"/>
              <a:buChar char="»"/>
              <a:defRPr sz="2000"/>
            </a:lvl6pPr>
            <a:lvl7pPr indent="-355600" lvl="6" marL="3200400" algn="l">
              <a:lnSpc>
                <a:spcPct val="75000"/>
              </a:lnSpc>
              <a:spcBef>
                <a:spcPts val="600"/>
              </a:spcBef>
              <a:spcAft>
                <a:spcPts val="0"/>
              </a:spcAft>
              <a:buSzPts val="2000"/>
              <a:buFont typeface="Arial"/>
              <a:buChar char="»"/>
              <a:defRPr sz="2000"/>
            </a:lvl7pPr>
            <a:lvl8pPr indent="-355600" lvl="7" marL="3657600" algn="l">
              <a:lnSpc>
                <a:spcPct val="75000"/>
              </a:lnSpc>
              <a:spcBef>
                <a:spcPts val="600"/>
              </a:spcBef>
              <a:spcAft>
                <a:spcPts val="0"/>
              </a:spcAft>
              <a:buSzPts val="2000"/>
              <a:buFont typeface="Arial"/>
              <a:buChar char="»"/>
              <a:defRPr sz="2000"/>
            </a:lvl8pPr>
            <a:lvl9pPr indent="-355600" lvl="8" marL="4114800" algn="l">
              <a:lnSpc>
                <a:spcPct val="75000"/>
              </a:lnSpc>
              <a:spcBef>
                <a:spcPts val="600"/>
              </a:spcBef>
              <a:spcAft>
                <a:spcPts val="0"/>
              </a:spcAft>
              <a:buSzPts val="2000"/>
              <a:buFont typeface="Arial"/>
              <a:buChar char="»"/>
              <a:defRPr sz="2000"/>
            </a:lvl9pPr>
          </a:lstStyle>
          <a:p/>
        </p:txBody>
      </p:sp>
      <p:sp>
        <p:nvSpPr>
          <p:cNvPr id="51" name="Google Shape;51;p8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840"/>
              </a:spcBef>
              <a:spcAft>
                <a:spcPts val="0"/>
              </a:spcAft>
              <a:buSzPts val="1400"/>
              <a:buFont typeface="Arial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200"/>
              <a:buFont typeface="Arial"/>
              <a:buNone/>
              <a:defRPr sz="1200"/>
            </a:lvl2pPr>
            <a:lvl3pPr indent="-228600" lvl="2" marL="1371600" algn="l">
              <a:lnSpc>
                <a:spcPct val="95000"/>
              </a:lnSpc>
              <a:spcBef>
                <a:spcPts val="350"/>
              </a:spcBef>
              <a:spcAft>
                <a:spcPts val="0"/>
              </a:spcAft>
              <a:buSzPts val="1000"/>
              <a:buFont typeface="Arial"/>
              <a:buNone/>
              <a:defRPr sz="1000"/>
            </a:lvl3pPr>
            <a:lvl4pPr indent="-228600" lvl="3" marL="1828800" algn="l">
              <a:lnSpc>
                <a:spcPct val="75000"/>
              </a:lnSpc>
              <a:spcBef>
                <a:spcPts val="270"/>
              </a:spcBef>
              <a:spcAft>
                <a:spcPts val="0"/>
              </a:spcAft>
              <a:buSzPts val="900"/>
              <a:buFont typeface="Arial"/>
              <a:buNone/>
              <a:defRPr sz="900"/>
            </a:lvl4pPr>
            <a:lvl5pPr indent="-228600" lvl="4" marL="2286000" algn="l">
              <a:lnSpc>
                <a:spcPct val="75000"/>
              </a:lnSpc>
              <a:spcBef>
                <a:spcPts val="270"/>
              </a:spcBef>
              <a:spcAft>
                <a:spcPts val="0"/>
              </a:spcAft>
              <a:buSzPts val="900"/>
              <a:buFont typeface="Arial"/>
              <a:buNone/>
              <a:defRPr sz="900"/>
            </a:lvl5pPr>
            <a:lvl6pPr indent="-228600" lvl="5" marL="2743200" algn="l">
              <a:lnSpc>
                <a:spcPct val="75000"/>
              </a:lnSpc>
              <a:spcBef>
                <a:spcPts val="270"/>
              </a:spcBef>
              <a:spcAft>
                <a:spcPts val="0"/>
              </a:spcAft>
              <a:buSzPts val="900"/>
              <a:buFont typeface="Arial"/>
              <a:buNone/>
              <a:defRPr sz="900"/>
            </a:lvl6pPr>
            <a:lvl7pPr indent="-228600" lvl="6" marL="3200400" algn="l">
              <a:lnSpc>
                <a:spcPct val="75000"/>
              </a:lnSpc>
              <a:spcBef>
                <a:spcPts val="270"/>
              </a:spcBef>
              <a:spcAft>
                <a:spcPts val="0"/>
              </a:spcAft>
              <a:buSzPts val="900"/>
              <a:buFont typeface="Arial"/>
              <a:buNone/>
              <a:defRPr sz="900"/>
            </a:lvl7pPr>
            <a:lvl8pPr indent="-228600" lvl="7" marL="3657600" algn="l">
              <a:lnSpc>
                <a:spcPct val="75000"/>
              </a:lnSpc>
              <a:spcBef>
                <a:spcPts val="270"/>
              </a:spcBef>
              <a:spcAft>
                <a:spcPts val="0"/>
              </a:spcAft>
              <a:buSzPts val="900"/>
              <a:buFont typeface="Arial"/>
              <a:buNone/>
              <a:defRPr sz="900"/>
            </a:lvl8pPr>
            <a:lvl9pPr indent="-228600" lvl="8" marL="4114800" algn="l">
              <a:lnSpc>
                <a:spcPct val="75000"/>
              </a:lnSpc>
              <a:spcBef>
                <a:spcPts val="270"/>
              </a:spcBef>
              <a:spcAft>
                <a:spcPts val="0"/>
              </a:spcAft>
              <a:buSzPts val="900"/>
              <a:buFont typeface="Arial"/>
              <a:buNone/>
              <a:defRPr sz="900"/>
            </a:lvl9pPr>
          </a:lstStyle>
          <a:p/>
        </p:txBody>
      </p:sp>
      <p:sp>
        <p:nvSpPr>
          <p:cNvPr id="52" name="Google Shape;52;p8"/>
          <p:cNvSpPr txBox="1"/>
          <p:nvPr>
            <p:ph idx="10" type="dt"/>
          </p:nvPr>
        </p:nvSpPr>
        <p:spPr>
          <a:xfrm>
            <a:off x="6629400" y="6096000"/>
            <a:ext cx="22860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11" type="ftr"/>
          </p:nvPr>
        </p:nvSpPr>
        <p:spPr>
          <a:xfrm>
            <a:off x="2286000" y="6096000"/>
            <a:ext cx="4343400" cy="5349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8"/>
          <p:cNvSpPr txBox="1"/>
          <p:nvPr>
            <p:ph idx="12" type="sldNum"/>
          </p:nvPr>
        </p:nvSpPr>
        <p:spPr>
          <a:xfrm>
            <a:off x="6629400" y="6400800"/>
            <a:ext cx="22860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9"/>
          <p:cNvSpPr txBox="1"/>
          <p:nvPr>
            <p:ph idx="10" type="dt"/>
          </p:nvPr>
        </p:nvSpPr>
        <p:spPr>
          <a:xfrm>
            <a:off x="6629400" y="6096000"/>
            <a:ext cx="22860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9"/>
          <p:cNvSpPr txBox="1"/>
          <p:nvPr>
            <p:ph idx="11" type="ftr"/>
          </p:nvPr>
        </p:nvSpPr>
        <p:spPr>
          <a:xfrm>
            <a:off x="2286000" y="6096000"/>
            <a:ext cx="4343400" cy="5349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9"/>
          <p:cNvSpPr txBox="1"/>
          <p:nvPr>
            <p:ph idx="12" type="sldNum"/>
          </p:nvPr>
        </p:nvSpPr>
        <p:spPr>
          <a:xfrm>
            <a:off x="6629400" y="6400800"/>
            <a:ext cx="22860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11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440"/>
              </a:spcBef>
              <a:spcAft>
                <a:spcPts val="0"/>
              </a:spcAft>
              <a:buSzPts val="2400"/>
              <a:buFont typeface="Arial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000"/>
              <a:buFont typeface="Arial"/>
              <a:buNone/>
              <a:defRPr b="1" sz="2000"/>
            </a:lvl2pPr>
            <a:lvl3pPr indent="-228600" lvl="2" marL="1371600" algn="l">
              <a:lnSpc>
                <a:spcPct val="95000"/>
              </a:lnSpc>
              <a:spcBef>
                <a:spcPts val="630"/>
              </a:spcBef>
              <a:spcAft>
                <a:spcPts val="0"/>
              </a:spcAft>
              <a:buSzPts val="1800"/>
              <a:buFont typeface="Arial"/>
              <a:buNone/>
              <a:defRPr b="1" sz="1800"/>
            </a:lvl3pPr>
            <a:lvl4pPr indent="-228600" lvl="3" marL="1828800" algn="l">
              <a:lnSpc>
                <a:spcPct val="75000"/>
              </a:lnSpc>
              <a:spcBef>
                <a:spcPts val="480"/>
              </a:spcBef>
              <a:spcAft>
                <a:spcPts val="0"/>
              </a:spcAft>
              <a:buSzPts val="1600"/>
              <a:buFont typeface="Arial"/>
              <a:buNone/>
              <a:defRPr b="1" sz="1600"/>
            </a:lvl4pPr>
            <a:lvl5pPr indent="-228600" lvl="4" marL="2286000" algn="l">
              <a:lnSpc>
                <a:spcPct val="75000"/>
              </a:lnSpc>
              <a:spcBef>
                <a:spcPts val="480"/>
              </a:spcBef>
              <a:spcAft>
                <a:spcPts val="0"/>
              </a:spcAft>
              <a:buSzPts val="1600"/>
              <a:buFont typeface="Arial"/>
              <a:buNone/>
              <a:defRPr b="1" sz="1600"/>
            </a:lvl5pPr>
            <a:lvl6pPr indent="-228600" lvl="5" marL="2743200" algn="l">
              <a:lnSpc>
                <a:spcPct val="75000"/>
              </a:lnSpc>
              <a:spcBef>
                <a:spcPts val="480"/>
              </a:spcBef>
              <a:spcAft>
                <a:spcPts val="0"/>
              </a:spcAft>
              <a:buSzPts val="1600"/>
              <a:buFont typeface="Arial"/>
              <a:buNone/>
              <a:defRPr b="1" sz="1600"/>
            </a:lvl6pPr>
            <a:lvl7pPr indent="-228600" lvl="6" marL="3200400" algn="l">
              <a:lnSpc>
                <a:spcPct val="75000"/>
              </a:lnSpc>
              <a:spcBef>
                <a:spcPts val="480"/>
              </a:spcBef>
              <a:spcAft>
                <a:spcPts val="0"/>
              </a:spcAft>
              <a:buSzPts val="1600"/>
              <a:buFont typeface="Arial"/>
              <a:buNone/>
              <a:defRPr b="1" sz="1600"/>
            </a:lvl7pPr>
            <a:lvl8pPr indent="-228600" lvl="7" marL="3657600" algn="l">
              <a:lnSpc>
                <a:spcPct val="75000"/>
              </a:lnSpc>
              <a:spcBef>
                <a:spcPts val="480"/>
              </a:spcBef>
              <a:spcAft>
                <a:spcPts val="0"/>
              </a:spcAft>
              <a:buSzPts val="1600"/>
              <a:buFont typeface="Arial"/>
              <a:buNone/>
              <a:defRPr b="1" sz="1600"/>
            </a:lvl8pPr>
            <a:lvl9pPr indent="-228600" lvl="8" marL="4114800" algn="l">
              <a:lnSpc>
                <a:spcPct val="75000"/>
              </a:lnSpc>
              <a:spcBef>
                <a:spcPts val="480"/>
              </a:spcBef>
              <a:spcAft>
                <a:spcPts val="0"/>
              </a:spcAft>
              <a:buSzPts val="1600"/>
              <a:buFont typeface="Arial"/>
              <a:buNone/>
              <a:defRPr b="1" sz="1600"/>
            </a:lvl9pPr>
          </a:lstStyle>
          <a:p/>
        </p:txBody>
      </p:sp>
      <p:sp>
        <p:nvSpPr>
          <p:cNvPr id="62" name="Google Shape;62;p11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lnSpc>
                <a:spcPct val="100000"/>
              </a:lnSpc>
              <a:spcBef>
                <a:spcPts val="1440"/>
              </a:spcBef>
              <a:spcAft>
                <a:spcPts val="0"/>
              </a:spcAft>
              <a:buSzPts val="2400"/>
              <a:buFont typeface="Arial"/>
              <a:buChar char="•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000"/>
              <a:buFont typeface="Arial"/>
              <a:buChar char="–"/>
              <a:defRPr sz="2000"/>
            </a:lvl2pPr>
            <a:lvl3pPr indent="-342900" lvl="2" marL="1371600" algn="l">
              <a:lnSpc>
                <a:spcPct val="95000"/>
              </a:lnSpc>
              <a:spcBef>
                <a:spcPts val="63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3pPr>
            <a:lvl4pPr indent="-330200" lvl="3" marL="1828800" algn="l">
              <a:lnSpc>
                <a:spcPct val="75000"/>
              </a:lnSpc>
              <a:spcBef>
                <a:spcPts val="480"/>
              </a:spcBef>
              <a:spcAft>
                <a:spcPts val="0"/>
              </a:spcAft>
              <a:buSzPts val="1600"/>
              <a:buFont typeface="Arial"/>
              <a:buChar char="–"/>
              <a:defRPr sz="1600"/>
            </a:lvl4pPr>
            <a:lvl5pPr indent="-330200" lvl="4" marL="2286000" algn="l">
              <a:lnSpc>
                <a:spcPct val="75000"/>
              </a:lnSpc>
              <a:spcBef>
                <a:spcPts val="480"/>
              </a:spcBef>
              <a:spcAft>
                <a:spcPts val="0"/>
              </a:spcAft>
              <a:buSzPts val="1600"/>
              <a:buFont typeface="Arial"/>
              <a:buChar char="»"/>
              <a:defRPr sz="1600"/>
            </a:lvl5pPr>
            <a:lvl6pPr indent="-330200" lvl="5" marL="2743200" algn="l">
              <a:lnSpc>
                <a:spcPct val="75000"/>
              </a:lnSpc>
              <a:spcBef>
                <a:spcPts val="480"/>
              </a:spcBef>
              <a:spcAft>
                <a:spcPts val="0"/>
              </a:spcAft>
              <a:buSzPts val="1600"/>
              <a:buFont typeface="Arial"/>
              <a:buChar char="»"/>
              <a:defRPr sz="1600"/>
            </a:lvl6pPr>
            <a:lvl7pPr indent="-330200" lvl="6" marL="3200400" algn="l">
              <a:lnSpc>
                <a:spcPct val="75000"/>
              </a:lnSpc>
              <a:spcBef>
                <a:spcPts val="480"/>
              </a:spcBef>
              <a:spcAft>
                <a:spcPts val="0"/>
              </a:spcAft>
              <a:buSzPts val="1600"/>
              <a:buFont typeface="Arial"/>
              <a:buChar char="»"/>
              <a:defRPr sz="1600"/>
            </a:lvl7pPr>
            <a:lvl8pPr indent="-330200" lvl="7" marL="3657600" algn="l">
              <a:lnSpc>
                <a:spcPct val="75000"/>
              </a:lnSpc>
              <a:spcBef>
                <a:spcPts val="480"/>
              </a:spcBef>
              <a:spcAft>
                <a:spcPts val="0"/>
              </a:spcAft>
              <a:buSzPts val="1600"/>
              <a:buFont typeface="Arial"/>
              <a:buChar char="»"/>
              <a:defRPr sz="1600"/>
            </a:lvl8pPr>
            <a:lvl9pPr indent="-330200" lvl="8" marL="4114800" algn="l">
              <a:lnSpc>
                <a:spcPct val="75000"/>
              </a:lnSpc>
              <a:spcBef>
                <a:spcPts val="480"/>
              </a:spcBef>
              <a:spcAft>
                <a:spcPts val="0"/>
              </a:spcAft>
              <a:buSzPts val="1600"/>
              <a:buFont typeface="Arial"/>
              <a:buChar char="»"/>
              <a:defRPr sz="1600"/>
            </a:lvl9pPr>
          </a:lstStyle>
          <a:p/>
        </p:txBody>
      </p:sp>
      <p:sp>
        <p:nvSpPr>
          <p:cNvPr id="63" name="Google Shape;63;p11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440"/>
              </a:spcBef>
              <a:spcAft>
                <a:spcPts val="0"/>
              </a:spcAft>
              <a:buSzPts val="2400"/>
              <a:buFont typeface="Arial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000"/>
              <a:buFont typeface="Arial"/>
              <a:buNone/>
              <a:defRPr b="1" sz="2000"/>
            </a:lvl2pPr>
            <a:lvl3pPr indent="-228600" lvl="2" marL="1371600" algn="l">
              <a:lnSpc>
                <a:spcPct val="95000"/>
              </a:lnSpc>
              <a:spcBef>
                <a:spcPts val="630"/>
              </a:spcBef>
              <a:spcAft>
                <a:spcPts val="0"/>
              </a:spcAft>
              <a:buSzPts val="1800"/>
              <a:buFont typeface="Arial"/>
              <a:buNone/>
              <a:defRPr b="1" sz="1800"/>
            </a:lvl3pPr>
            <a:lvl4pPr indent="-228600" lvl="3" marL="1828800" algn="l">
              <a:lnSpc>
                <a:spcPct val="75000"/>
              </a:lnSpc>
              <a:spcBef>
                <a:spcPts val="480"/>
              </a:spcBef>
              <a:spcAft>
                <a:spcPts val="0"/>
              </a:spcAft>
              <a:buSzPts val="1600"/>
              <a:buFont typeface="Arial"/>
              <a:buNone/>
              <a:defRPr b="1" sz="1600"/>
            </a:lvl4pPr>
            <a:lvl5pPr indent="-228600" lvl="4" marL="2286000" algn="l">
              <a:lnSpc>
                <a:spcPct val="75000"/>
              </a:lnSpc>
              <a:spcBef>
                <a:spcPts val="480"/>
              </a:spcBef>
              <a:spcAft>
                <a:spcPts val="0"/>
              </a:spcAft>
              <a:buSzPts val="1600"/>
              <a:buFont typeface="Arial"/>
              <a:buNone/>
              <a:defRPr b="1" sz="1600"/>
            </a:lvl5pPr>
            <a:lvl6pPr indent="-228600" lvl="5" marL="2743200" algn="l">
              <a:lnSpc>
                <a:spcPct val="75000"/>
              </a:lnSpc>
              <a:spcBef>
                <a:spcPts val="480"/>
              </a:spcBef>
              <a:spcAft>
                <a:spcPts val="0"/>
              </a:spcAft>
              <a:buSzPts val="1600"/>
              <a:buFont typeface="Arial"/>
              <a:buNone/>
              <a:defRPr b="1" sz="1600"/>
            </a:lvl6pPr>
            <a:lvl7pPr indent="-228600" lvl="6" marL="3200400" algn="l">
              <a:lnSpc>
                <a:spcPct val="75000"/>
              </a:lnSpc>
              <a:spcBef>
                <a:spcPts val="480"/>
              </a:spcBef>
              <a:spcAft>
                <a:spcPts val="0"/>
              </a:spcAft>
              <a:buSzPts val="1600"/>
              <a:buFont typeface="Arial"/>
              <a:buNone/>
              <a:defRPr b="1" sz="1600"/>
            </a:lvl7pPr>
            <a:lvl8pPr indent="-228600" lvl="7" marL="3657600" algn="l">
              <a:lnSpc>
                <a:spcPct val="75000"/>
              </a:lnSpc>
              <a:spcBef>
                <a:spcPts val="480"/>
              </a:spcBef>
              <a:spcAft>
                <a:spcPts val="0"/>
              </a:spcAft>
              <a:buSzPts val="1600"/>
              <a:buFont typeface="Arial"/>
              <a:buNone/>
              <a:defRPr b="1" sz="1600"/>
            </a:lvl8pPr>
            <a:lvl9pPr indent="-228600" lvl="8" marL="4114800" algn="l">
              <a:lnSpc>
                <a:spcPct val="75000"/>
              </a:lnSpc>
              <a:spcBef>
                <a:spcPts val="480"/>
              </a:spcBef>
              <a:spcAft>
                <a:spcPts val="0"/>
              </a:spcAft>
              <a:buSzPts val="1600"/>
              <a:buFont typeface="Arial"/>
              <a:buNone/>
              <a:defRPr b="1" sz="1600"/>
            </a:lvl9pPr>
          </a:lstStyle>
          <a:p/>
        </p:txBody>
      </p:sp>
      <p:sp>
        <p:nvSpPr>
          <p:cNvPr id="64" name="Google Shape;64;p11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lnSpc>
                <a:spcPct val="100000"/>
              </a:lnSpc>
              <a:spcBef>
                <a:spcPts val="1440"/>
              </a:spcBef>
              <a:spcAft>
                <a:spcPts val="0"/>
              </a:spcAft>
              <a:buSzPts val="2400"/>
              <a:buFont typeface="Arial"/>
              <a:buChar char="•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000"/>
              <a:buFont typeface="Arial"/>
              <a:buChar char="–"/>
              <a:defRPr sz="2000"/>
            </a:lvl2pPr>
            <a:lvl3pPr indent="-342900" lvl="2" marL="1371600" algn="l">
              <a:lnSpc>
                <a:spcPct val="95000"/>
              </a:lnSpc>
              <a:spcBef>
                <a:spcPts val="63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3pPr>
            <a:lvl4pPr indent="-330200" lvl="3" marL="1828800" algn="l">
              <a:lnSpc>
                <a:spcPct val="75000"/>
              </a:lnSpc>
              <a:spcBef>
                <a:spcPts val="480"/>
              </a:spcBef>
              <a:spcAft>
                <a:spcPts val="0"/>
              </a:spcAft>
              <a:buSzPts val="1600"/>
              <a:buFont typeface="Arial"/>
              <a:buChar char="–"/>
              <a:defRPr sz="1600"/>
            </a:lvl4pPr>
            <a:lvl5pPr indent="-330200" lvl="4" marL="2286000" algn="l">
              <a:lnSpc>
                <a:spcPct val="75000"/>
              </a:lnSpc>
              <a:spcBef>
                <a:spcPts val="480"/>
              </a:spcBef>
              <a:spcAft>
                <a:spcPts val="0"/>
              </a:spcAft>
              <a:buSzPts val="1600"/>
              <a:buFont typeface="Arial"/>
              <a:buChar char="»"/>
              <a:defRPr sz="1600"/>
            </a:lvl5pPr>
            <a:lvl6pPr indent="-330200" lvl="5" marL="2743200" algn="l">
              <a:lnSpc>
                <a:spcPct val="75000"/>
              </a:lnSpc>
              <a:spcBef>
                <a:spcPts val="480"/>
              </a:spcBef>
              <a:spcAft>
                <a:spcPts val="0"/>
              </a:spcAft>
              <a:buSzPts val="1600"/>
              <a:buFont typeface="Arial"/>
              <a:buChar char="»"/>
              <a:defRPr sz="1600"/>
            </a:lvl6pPr>
            <a:lvl7pPr indent="-330200" lvl="6" marL="3200400" algn="l">
              <a:lnSpc>
                <a:spcPct val="75000"/>
              </a:lnSpc>
              <a:spcBef>
                <a:spcPts val="480"/>
              </a:spcBef>
              <a:spcAft>
                <a:spcPts val="0"/>
              </a:spcAft>
              <a:buSzPts val="1600"/>
              <a:buFont typeface="Arial"/>
              <a:buChar char="»"/>
              <a:defRPr sz="1600"/>
            </a:lvl7pPr>
            <a:lvl8pPr indent="-330200" lvl="7" marL="3657600" algn="l">
              <a:lnSpc>
                <a:spcPct val="75000"/>
              </a:lnSpc>
              <a:spcBef>
                <a:spcPts val="480"/>
              </a:spcBef>
              <a:spcAft>
                <a:spcPts val="0"/>
              </a:spcAft>
              <a:buSzPts val="1600"/>
              <a:buFont typeface="Arial"/>
              <a:buChar char="»"/>
              <a:defRPr sz="1600"/>
            </a:lvl8pPr>
            <a:lvl9pPr indent="-330200" lvl="8" marL="4114800" algn="l">
              <a:lnSpc>
                <a:spcPct val="75000"/>
              </a:lnSpc>
              <a:spcBef>
                <a:spcPts val="480"/>
              </a:spcBef>
              <a:spcAft>
                <a:spcPts val="0"/>
              </a:spcAft>
              <a:buSzPts val="1600"/>
              <a:buFont typeface="Arial"/>
              <a:buChar char="»"/>
              <a:defRPr sz="1600"/>
            </a:lvl9pPr>
          </a:lstStyle>
          <a:p/>
        </p:txBody>
      </p:sp>
      <p:sp>
        <p:nvSpPr>
          <p:cNvPr id="65" name="Google Shape;65;p11"/>
          <p:cNvSpPr txBox="1"/>
          <p:nvPr>
            <p:ph idx="10" type="dt"/>
          </p:nvPr>
        </p:nvSpPr>
        <p:spPr>
          <a:xfrm>
            <a:off x="6629400" y="6096000"/>
            <a:ext cx="22860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1"/>
          <p:cNvSpPr txBox="1"/>
          <p:nvPr>
            <p:ph idx="11" type="ftr"/>
          </p:nvPr>
        </p:nvSpPr>
        <p:spPr>
          <a:xfrm>
            <a:off x="2286000" y="6096000"/>
            <a:ext cx="4343400" cy="5349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1"/>
          <p:cNvSpPr txBox="1"/>
          <p:nvPr>
            <p:ph idx="12" type="sldNum"/>
          </p:nvPr>
        </p:nvSpPr>
        <p:spPr>
          <a:xfrm>
            <a:off x="6629400" y="6400800"/>
            <a:ext cx="22860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/>
          <p:nvPr>
            <p:ph type="title"/>
          </p:nvPr>
        </p:nvSpPr>
        <p:spPr>
          <a:xfrm>
            <a:off x="914400" y="609600"/>
            <a:ext cx="7543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2"/>
          <p:cNvSpPr txBox="1"/>
          <p:nvPr>
            <p:ph idx="1" type="body"/>
          </p:nvPr>
        </p:nvSpPr>
        <p:spPr>
          <a:xfrm>
            <a:off x="914400" y="2286000"/>
            <a:ext cx="3695700" cy="365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SzPts val="2800"/>
              <a:buFont typeface="Arial"/>
              <a:buChar char="•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SzPts val="2400"/>
              <a:buFont typeface="Arial"/>
              <a:buChar char="–"/>
              <a:defRPr sz="2400"/>
            </a:lvl2pPr>
            <a:lvl3pPr indent="-355600" lvl="2" marL="1371600" algn="l">
              <a:lnSpc>
                <a:spcPct val="95000"/>
              </a:lnSpc>
              <a:spcBef>
                <a:spcPts val="7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3pPr>
            <a:lvl4pPr indent="-342900" lvl="3" marL="1828800" algn="l">
              <a:lnSpc>
                <a:spcPct val="75000"/>
              </a:lnSpc>
              <a:spcBef>
                <a:spcPts val="540"/>
              </a:spcBef>
              <a:spcAft>
                <a:spcPts val="0"/>
              </a:spcAft>
              <a:buSzPts val="1800"/>
              <a:buFont typeface="Arial"/>
              <a:buChar char="–"/>
              <a:defRPr sz="1800"/>
            </a:lvl4pPr>
            <a:lvl5pPr indent="-342900" lvl="4" marL="2286000" algn="l">
              <a:lnSpc>
                <a:spcPct val="75000"/>
              </a:lnSpc>
              <a:spcBef>
                <a:spcPts val="540"/>
              </a:spcBef>
              <a:spcAft>
                <a:spcPts val="0"/>
              </a:spcAft>
              <a:buSzPts val="1800"/>
              <a:buFont typeface="Arial"/>
              <a:buChar char="»"/>
              <a:defRPr sz="1800"/>
            </a:lvl5pPr>
            <a:lvl6pPr indent="-342900" lvl="5" marL="2743200" algn="l">
              <a:lnSpc>
                <a:spcPct val="75000"/>
              </a:lnSpc>
              <a:spcBef>
                <a:spcPts val="540"/>
              </a:spcBef>
              <a:spcAft>
                <a:spcPts val="0"/>
              </a:spcAft>
              <a:buSzPts val="1800"/>
              <a:buFont typeface="Arial"/>
              <a:buChar char="»"/>
              <a:defRPr sz="1800"/>
            </a:lvl6pPr>
            <a:lvl7pPr indent="-342900" lvl="6" marL="3200400" algn="l">
              <a:lnSpc>
                <a:spcPct val="75000"/>
              </a:lnSpc>
              <a:spcBef>
                <a:spcPts val="540"/>
              </a:spcBef>
              <a:spcAft>
                <a:spcPts val="0"/>
              </a:spcAft>
              <a:buSzPts val="1800"/>
              <a:buFont typeface="Arial"/>
              <a:buChar char="»"/>
              <a:defRPr sz="1800"/>
            </a:lvl7pPr>
            <a:lvl8pPr indent="-342900" lvl="7" marL="3657600" algn="l">
              <a:lnSpc>
                <a:spcPct val="75000"/>
              </a:lnSpc>
              <a:spcBef>
                <a:spcPts val="540"/>
              </a:spcBef>
              <a:spcAft>
                <a:spcPts val="0"/>
              </a:spcAft>
              <a:buSzPts val="1800"/>
              <a:buFont typeface="Arial"/>
              <a:buChar char="»"/>
              <a:defRPr sz="1800"/>
            </a:lvl8pPr>
            <a:lvl9pPr indent="-342900" lvl="8" marL="4114800" algn="l">
              <a:lnSpc>
                <a:spcPct val="75000"/>
              </a:lnSpc>
              <a:spcBef>
                <a:spcPts val="540"/>
              </a:spcBef>
              <a:spcAft>
                <a:spcPts val="0"/>
              </a:spcAft>
              <a:buSzPts val="1800"/>
              <a:buFont typeface="Arial"/>
              <a:buChar char="»"/>
              <a:defRPr sz="1800"/>
            </a:lvl9pPr>
          </a:lstStyle>
          <a:p/>
        </p:txBody>
      </p:sp>
      <p:sp>
        <p:nvSpPr>
          <p:cNvPr id="71" name="Google Shape;71;p12"/>
          <p:cNvSpPr txBox="1"/>
          <p:nvPr>
            <p:ph idx="2" type="body"/>
          </p:nvPr>
        </p:nvSpPr>
        <p:spPr>
          <a:xfrm>
            <a:off x="4762500" y="2286000"/>
            <a:ext cx="3695700" cy="365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SzPts val="2800"/>
              <a:buFont typeface="Arial"/>
              <a:buChar char="•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SzPts val="2400"/>
              <a:buFont typeface="Arial"/>
              <a:buChar char="–"/>
              <a:defRPr sz="2400"/>
            </a:lvl2pPr>
            <a:lvl3pPr indent="-355600" lvl="2" marL="1371600" algn="l">
              <a:lnSpc>
                <a:spcPct val="95000"/>
              </a:lnSpc>
              <a:spcBef>
                <a:spcPts val="7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3pPr>
            <a:lvl4pPr indent="-342900" lvl="3" marL="1828800" algn="l">
              <a:lnSpc>
                <a:spcPct val="75000"/>
              </a:lnSpc>
              <a:spcBef>
                <a:spcPts val="540"/>
              </a:spcBef>
              <a:spcAft>
                <a:spcPts val="0"/>
              </a:spcAft>
              <a:buSzPts val="1800"/>
              <a:buFont typeface="Arial"/>
              <a:buChar char="–"/>
              <a:defRPr sz="1800"/>
            </a:lvl4pPr>
            <a:lvl5pPr indent="-342900" lvl="4" marL="2286000" algn="l">
              <a:lnSpc>
                <a:spcPct val="75000"/>
              </a:lnSpc>
              <a:spcBef>
                <a:spcPts val="540"/>
              </a:spcBef>
              <a:spcAft>
                <a:spcPts val="0"/>
              </a:spcAft>
              <a:buSzPts val="1800"/>
              <a:buFont typeface="Arial"/>
              <a:buChar char="»"/>
              <a:defRPr sz="1800"/>
            </a:lvl5pPr>
            <a:lvl6pPr indent="-342900" lvl="5" marL="2743200" algn="l">
              <a:lnSpc>
                <a:spcPct val="75000"/>
              </a:lnSpc>
              <a:spcBef>
                <a:spcPts val="540"/>
              </a:spcBef>
              <a:spcAft>
                <a:spcPts val="0"/>
              </a:spcAft>
              <a:buSzPts val="1800"/>
              <a:buFont typeface="Arial"/>
              <a:buChar char="»"/>
              <a:defRPr sz="1800"/>
            </a:lvl6pPr>
            <a:lvl7pPr indent="-342900" lvl="6" marL="3200400" algn="l">
              <a:lnSpc>
                <a:spcPct val="75000"/>
              </a:lnSpc>
              <a:spcBef>
                <a:spcPts val="540"/>
              </a:spcBef>
              <a:spcAft>
                <a:spcPts val="0"/>
              </a:spcAft>
              <a:buSzPts val="1800"/>
              <a:buFont typeface="Arial"/>
              <a:buChar char="»"/>
              <a:defRPr sz="1800"/>
            </a:lvl7pPr>
            <a:lvl8pPr indent="-342900" lvl="7" marL="3657600" algn="l">
              <a:lnSpc>
                <a:spcPct val="75000"/>
              </a:lnSpc>
              <a:spcBef>
                <a:spcPts val="540"/>
              </a:spcBef>
              <a:spcAft>
                <a:spcPts val="0"/>
              </a:spcAft>
              <a:buSzPts val="1800"/>
              <a:buFont typeface="Arial"/>
              <a:buChar char="»"/>
              <a:defRPr sz="1800"/>
            </a:lvl8pPr>
            <a:lvl9pPr indent="-342900" lvl="8" marL="4114800" algn="l">
              <a:lnSpc>
                <a:spcPct val="75000"/>
              </a:lnSpc>
              <a:spcBef>
                <a:spcPts val="540"/>
              </a:spcBef>
              <a:spcAft>
                <a:spcPts val="0"/>
              </a:spcAft>
              <a:buSzPts val="1800"/>
              <a:buFont typeface="Arial"/>
              <a:buChar char="»"/>
              <a:defRPr sz="1800"/>
            </a:lvl9pPr>
          </a:lstStyle>
          <a:p/>
        </p:txBody>
      </p:sp>
      <p:sp>
        <p:nvSpPr>
          <p:cNvPr id="72" name="Google Shape;72;p12"/>
          <p:cNvSpPr txBox="1"/>
          <p:nvPr>
            <p:ph idx="10" type="dt"/>
          </p:nvPr>
        </p:nvSpPr>
        <p:spPr>
          <a:xfrm>
            <a:off x="6629400" y="6096000"/>
            <a:ext cx="22860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2"/>
          <p:cNvSpPr txBox="1"/>
          <p:nvPr>
            <p:ph idx="11" type="ftr"/>
          </p:nvPr>
        </p:nvSpPr>
        <p:spPr>
          <a:xfrm>
            <a:off x="2286000" y="6096000"/>
            <a:ext cx="4343400" cy="5349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2"/>
          <p:cNvSpPr txBox="1"/>
          <p:nvPr>
            <p:ph idx="12" type="sldNum"/>
          </p:nvPr>
        </p:nvSpPr>
        <p:spPr>
          <a:xfrm>
            <a:off x="6629400" y="6400800"/>
            <a:ext cx="22860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chemeClr val="accent2"/>
            </a:gs>
            <a:gs pos="100000">
              <a:schemeClr val="dk2"/>
            </a:gs>
          </a:gsLst>
          <a:lin ang="5400000" scaled="0"/>
        </a:gra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"/>
          <p:cNvSpPr/>
          <p:nvPr/>
        </p:nvSpPr>
        <p:spPr>
          <a:xfrm>
            <a:off x="1600200" y="-2209800"/>
            <a:ext cx="9144000" cy="9067800"/>
          </a:xfrm>
          <a:prstGeom prst="diamond">
            <a:avLst/>
          </a:prstGeom>
          <a:gradFill>
            <a:gsLst>
              <a:gs pos="0">
                <a:schemeClr val="dk2"/>
              </a:gs>
              <a:gs pos="100000">
                <a:schemeClr val="accent2"/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t/>
            </a:r>
            <a:endParaRPr b="0" i="0" sz="3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3"/>
          <p:cNvSpPr txBox="1"/>
          <p:nvPr/>
        </p:nvSpPr>
        <p:spPr>
          <a:xfrm>
            <a:off x="0" y="0"/>
            <a:ext cx="381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t/>
            </a:r>
            <a:endParaRPr b="0" i="0" sz="3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12;p3"/>
          <p:cNvSpPr txBox="1"/>
          <p:nvPr/>
        </p:nvSpPr>
        <p:spPr>
          <a:xfrm>
            <a:off x="0" y="0"/>
            <a:ext cx="381000" cy="2286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t/>
            </a:r>
            <a:endParaRPr b="0" i="0" sz="3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13;p3"/>
          <p:cNvSpPr txBox="1"/>
          <p:nvPr>
            <p:ph type="title"/>
          </p:nvPr>
        </p:nvSpPr>
        <p:spPr>
          <a:xfrm>
            <a:off x="914400" y="609600"/>
            <a:ext cx="7543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2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2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2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2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2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2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2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2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2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" name="Google Shape;14;p3"/>
          <p:cNvSpPr txBox="1"/>
          <p:nvPr>
            <p:ph idx="1" type="body"/>
          </p:nvPr>
        </p:nvSpPr>
        <p:spPr>
          <a:xfrm>
            <a:off x="914400" y="2286000"/>
            <a:ext cx="7543800" cy="365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19100" lvl="0" marL="457200" marR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93700" lvl="1" marL="914400" marR="0" rtl="0" algn="l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Char char="–"/>
              <a:defRPr b="0" i="0" sz="2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lnSpc>
                <a:spcPct val="95000"/>
              </a:lnSpc>
              <a:spcBef>
                <a:spcPts val="84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75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75000"/>
              </a:lnSpc>
              <a:spcBef>
                <a:spcPts val="54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75000"/>
              </a:lnSpc>
              <a:spcBef>
                <a:spcPts val="54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75000"/>
              </a:lnSpc>
              <a:spcBef>
                <a:spcPts val="54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75000"/>
              </a:lnSpc>
              <a:spcBef>
                <a:spcPts val="54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75000"/>
              </a:lnSpc>
              <a:spcBef>
                <a:spcPts val="54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" name="Google Shape;15;p3"/>
          <p:cNvSpPr txBox="1"/>
          <p:nvPr>
            <p:ph idx="10" type="dt"/>
          </p:nvPr>
        </p:nvSpPr>
        <p:spPr>
          <a:xfrm>
            <a:off x="6629400" y="6096000"/>
            <a:ext cx="22860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6" name="Google Shape;16;p3"/>
          <p:cNvSpPr txBox="1"/>
          <p:nvPr>
            <p:ph idx="11" type="ftr"/>
          </p:nvPr>
        </p:nvSpPr>
        <p:spPr>
          <a:xfrm>
            <a:off x="2286000" y="6096000"/>
            <a:ext cx="4343400" cy="5349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7" name="Google Shape;17;p3"/>
          <p:cNvSpPr txBox="1"/>
          <p:nvPr>
            <p:ph idx="12" type="sldNum"/>
          </p:nvPr>
        </p:nvSpPr>
        <p:spPr>
          <a:xfrm>
            <a:off x="6629400" y="6400800"/>
            <a:ext cx="22860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5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6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5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8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4.png"/><Relationship Id="rId4" Type="http://schemas.openxmlformats.org/officeDocument/2006/relationships/image" Target="../media/image4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1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9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10.png"/><Relationship Id="rId4" Type="http://schemas.openxmlformats.org/officeDocument/2006/relationships/image" Target="../media/image7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"/>
          <p:cNvSpPr txBox="1"/>
          <p:nvPr>
            <p:ph type="title"/>
          </p:nvPr>
        </p:nvSpPr>
        <p:spPr>
          <a:xfrm>
            <a:off x="685800" y="609600"/>
            <a:ext cx="80772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Arial"/>
              <a:buNone/>
            </a:pPr>
            <a:r>
              <a:rPr b="0" i="0" lang="en-US" sz="36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Report Desk – Developer Perspective</a:t>
            </a:r>
            <a:endParaRPr/>
          </a:p>
        </p:txBody>
      </p:sp>
      <p:sp>
        <p:nvSpPr>
          <p:cNvPr id="86" name="Google Shape;86;p1"/>
          <p:cNvSpPr txBox="1"/>
          <p:nvPr>
            <p:ph idx="1" type="body"/>
          </p:nvPr>
        </p:nvSpPr>
        <p:spPr>
          <a:xfrm>
            <a:off x="914400" y="2286000"/>
            <a:ext cx="7543800" cy="365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Arial"/>
              <a:buNone/>
            </a:pPr>
            <a:r>
              <a:t/>
            </a:r>
            <a:endParaRPr b="0" i="0" sz="300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3000"/>
              <a:buFont typeface="Arial"/>
              <a:buNone/>
            </a:pPr>
            <a:r>
              <a:t/>
            </a:r>
            <a:endParaRPr b="0" i="0" sz="300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3000"/>
              <a:buFont typeface="Arial"/>
              <a:buNone/>
            </a:pPr>
            <a:r>
              <a:t/>
            </a:r>
            <a:endParaRPr b="0" i="0" sz="300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3000"/>
              <a:buFont typeface="Arial"/>
              <a:buNone/>
            </a:pPr>
            <a:r>
              <a:rPr b="0" i="0" lang="en-US" sz="30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Jim Graves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3000"/>
              <a:buFont typeface="Arial"/>
              <a:buNone/>
            </a:pPr>
            <a:r>
              <a:rPr b="0" i="0" lang="en-US" sz="30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Developer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289ac992c3f_0_44"/>
          <p:cNvSpPr txBox="1"/>
          <p:nvPr>
            <p:ph type="title"/>
          </p:nvPr>
        </p:nvSpPr>
        <p:spPr>
          <a:xfrm>
            <a:off x="914413" y="254525"/>
            <a:ext cx="7543800" cy="91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3900"/>
              <a:t>Simple SQL Template Example</a:t>
            </a:r>
            <a:endParaRPr sz="3900"/>
          </a:p>
        </p:txBody>
      </p:sp>
      <p:pic>
        <p:nvPicPr>
          <p:cNvPr id="149" name="Google Shape;149;g289ac992c3f_0_4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64600" y="1272625"/>
            <a:ext cx="8187176" cy="52805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28dd6bba4ae_0_6"/>
          <p:cNvSpPr txBox="1"/>
          <p:nvPr>
            <p:ph type="title"/>
          </p:nvPr>
        </p:nvSpPr>
        <p:spPr>
          <a:xfrm>
            <a:off x="914400" y="70700"/>
            <a:ext cx="7543800" cy="84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3900"/>
              <a:t>Complex SQL Template Example</a:t>
            </a:r>
            <a:endParaRPr sz="3900"/>
          </a:p>
        </p:txBody>
      </p:sp>
      <p:sp>
        <p:nvSpPr>
          <p:cNvPr id="156" name="Google Shape;156;g28dd6bba4ae_0_6"/>
          <p:cNvSpPr txBox="1"/>
          <p:nvPr>
            <p:ph idx="1" type="body"/>
          </p:nvPr>
        </p:nvSpPr>
        <p:spPr>
          <a:xfrm>
            <a:off x="914400" y="2286000"/>
            <a:ext cx="7543800" cy="365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108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  <p:pic>
        <p:nvPicPr>
          <p:cNvPr id="157" name="Google Shape;157;g28dd6bba4ae_0_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33375" y="1003024"/>
            <a:ext cx="6214799" cy="5566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288e15bbb8b_0_2"/>
          <p:cNvSpPr txBox="1"/>
          <p:nvPr>
            <p:ph type="title"/>
          </p:nvPr>
        </p:nvSpPr>
        <p:spPr>
          <a:xfrm>
            <a:off x="914400" y="609600"/>
            <a:ext cx="7543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Report Example</a:t>
            </a:r>
            <a:endParaRPr/>
          </a:p>
        </p:txBody>
      </p:sp>
      <p:sp>
        <p:nvSpPr>
          <p:cNvPr id="164" name="Google Shape;164;g288e15bbb8b_0_2"/>
          <p:cNvSpPr txBox="1"/>
          <p:nvPr>
            <p:ph idx="1" type="body"/>
          </p:nvPr>
        </p:nvSpPr>
        <p:spPr>
          <a:xfrm>
            <a:off x="914400" y="2286000"/>
            <a:ext cx="7543800" cy="365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1080"/>
              </a:spcBef>
              <a:spcAft>
                <a:spcPts val="0"/>
              </a:spcAft>
              <a:buSzPts val="1800"/>
              <a:buNone/>
            </a:pPr>
            <a:r>
              <a:rPr lang="en-US"/>
              <a:t>A/R Open Item Edit List By Apply-To</a:t>
            </a:r>
            <a:endParaRPr/>
          </a:p>
          <a:p>
            <a:pPr indent="-342900" lvl="0" marL="457200" rtl="0" algn="l">
              <a:lnSpc>
                <a:spcPct val="100000"/>
              </a:lnSpc>
              <a:spcBef>
                <a:spcPts val="108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Defaults are already set.</a:t>
            </a:r>
            <a:endParaRPr/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Optionally change input parameters to set the scope of the report.</a:t>
            </a:r>
            <a:endParaRPr/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Note Calendar button, CheckBoxes, Drop-Down list.</a:t>
            </a:r>
            <a:endParaRPr/>
          </a:p>
          <a:p>
            <a:pPr indent="0" lvl="0" marL="457200" rtl="0" algn="l">
              <a:lnSpc>
                <a:spcPct val="100000"/>
              </a:lnSpc>
              <a:spcBef>
                <a:spcPts val="108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28dd6bba4ae_0_31"/>
          <p:cNvSpPr txBox="1"/>
          <p:nvPr>
            <p:ph type="title"/>
          </p:nvPr>
        </p:nvSpPr>
        <p:spPr>
          <a:xfrm>
            <a:off x="1792288" y="4800600"/>
            <a:ext cx="5486400" cy="566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1" name="Google Shape;171;g28dd6bba4ae_0_31"/>
          <p:cNvSpPr txBox="1"/>
          <p:nvPr>
            <p:ph idx="1" type="body"/>
          </p:nvPr>
        </p:nvSpPr>
        <p:spPr>
          <a:xfrm>
            <a:off x="1792288" y="5367338"/>
            <a:ext cx="5486400" cy="80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84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pic>
        <p:nvPicPr>
          <p:cNvPr id="172" name="Google Shape;172;g28dd6bba4ae_0_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27750" y="655125"/>
            <a:ext cx="7720550" cy="5547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288e15bbb8b_0_9"/>
          <p:cNvSpPr txBox="1"/>
          <p:nvPr>
            <p:ph type="title"/>
          </p:nvPr>
        </p:nvSpPr>
        <p:spPr>
          <a:xfrm>
            <a:off x="1792288" y="4800600"/>
            <a:ext cx="5486400" cy="566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9" name="Google Shape;179;g288e15bbb8b_0_9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180" name="Google Shape;180;g288e15bbb8b_0_9"/>
          <p:cNvSpPr txBox="1"/>
          <p:nvPr>
            <p:ph idx="1" type="body"/>
          </p:nvPr>
        </p:nvSpPr>
        <p:spPr>
          <a:xfrm>
            <a:off x="1792288" y="5367338"/>
            <a:ext cx="5486400" cy="80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840"/>
              </a:spcBef>
              <a:spcAft>
                <a:spcPts val="0"/>
              </a:spcAft>
              <a:buSzPts val="1400"/>
              <a:buNone/>
            </a:pPr>
            <a:r>
              <a:rPr lang="en-US" sz="1800"/>
              <a:t>Press the SQL button to see the SQL that will be generated.</a:t>
            </a:r>
            <a:endParaRPr sz="1800"/>
          </a:p>
        </p:txBody>
      </p:sp>
      <p:pic>
        <p:nvPicPr>
          <p:cNvPr id="181" name="Google Shape;181;g288e15bbb8b_0_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2175" y="936700"/>
            <a:ext cx="8296501" cy="3935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289ac992c3f_0_50"/>
          <p:cNvSpPr txBox="1"/>
          <p:nvPr>
            <p:ph type="title"/>
          </p:nvPr>
        </p:nvSpPr>
        <p:spPr>
          <a:xfrm>
            <a:off x="999225" y="226250"/>
            <a:ext cx="7543800" cy="69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Report Desk Designer</a:t>
            </a:r>
            <a:endParaRPr/>
          </a:p>
        </p:txBody>
      </p:sp>
      <p:pic>
        <p:nvPicPr>
          <p:cNvPr id="188" name="Google Shape;188;g289ac992c3f_0_5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46275" y="1070750"/>
            <a:ext cx="7051450" cy="5538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289ac992c3f_1_14"/>
          <p:cNvSpPr txBox="1"/>
          <p:nvPr>
            <p:ph type="title"/>
          </p:nvPr>
        </p:nvSpPr>
        <p:spPr>
          <a:xfrm>
            <a:off x="1027525" y="353500"/>
            <a:ext cx="7543800" cy="89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4000"/>
              <a:t>Report Desk Designer Features</a:t>
            </a:r>
            <a:endParaRPr sz="4000"/>
          </a:p>
        </p:txBody>
      </p:sp>
      <p:sp>
        <p:nvSpPr>
          <p:cNvPr id="195" name="Google Shape;195;g289ac992c3f_1_14"/>
          <p:cNvSpPr txBox="1"/>
          <p:nvPr>
            <p:ph idx="1" type="body"/>
          </p:nvPr>
        </p:nvSpPr>
        <p:spPr>
          <a:xfrm>
            <a:off x="1027525" y="1300875"/>
            <a:ext cx="7810200" cy="513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457200" rtl="0" algn="l">
              <a:lnSpc>
                <a:spcPct val="100000"/>
              </a:lnSpc>
              <a:spcBef>
                <a:spcPts val="108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Drag-and-drop for report column layout</a:t>
            </a:r>
            <a:endParaRPr/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Specification of input parameters for SQL SELECT… WHERE… clause</a:t>
            </a:r>
            <a:endParaRPr/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Ability to create report groups and/or change the sort order</a:t>
            </a:r>
            <a:endParaRPr/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Multiple detail lines</a:t>
            </a:r>
            <a:endParaRPr/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Group header and group footer lines</a:t>
            </a:r>
            <a:endParaRPr/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Report totals</a:t>
            </a:r>
            <a:endParaRPr/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Learns column types and preferred titles as you use it</a:t>
            </a:r>
            <a:endParaRPr/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Many more formatting/processing options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288e15bbb8b_0_17"/>
          <p:cNvSpPr txBox="1"/>
          <p:nvPr>
            <p:ph type="title"/>
          </p:nvPr>
        </p:nvSpPr>
        <p:spPr>
          <a:xfrm>
            <a:off x="914400" y="609600"/>
            <a:ext cx="7543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Report Desk: A Superior Platform vs Legacy Reports</a:t>
            </a:r>
            <a:endParaRPr/>
          </a:p>
        </p:txBody>
      </p:sp>
      <p:sp>
        <p:nvSpPr>
          <p:cNvPr id="202" name="Google Shape;202;g288e15bbb8b_0_17"/>
          <p:cNvSpPr txBox="1"/>
          <p:nvPr>
            <p:ph idx="1" type="body"/>
          </p:nvPr>
        </p:nvSpPr>
        <p:spPr>
          <a:xfrm>
            <a:off x="914400" y="2286000"/>
            <a:ext cx="7543800" cy="365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457200" rtl="0" algn="l">
              <a:lnSpc>
                <a:spcPct val="100000"/>
              </a:lnSpc>
              <a:spcBef>
                <a:spcPts val="108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Faster development time </a:t>
            </a:r>
            <a:endParaRPr/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Better performance due to SQL engine</a:t>
            </a:r>
            <a:endParaRPr/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Better looking reports</a:t>
            </a:r>
            <a:endParaRPr/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Choice of format: PDF, CSV, Excel</a:t>
            </a:r>
            <a:endParaRPr/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User customizable</a:t>
            </a:r>
            <a:endParaRPr/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Save and reuse common sets of input parameters</a:t>
            </a:r>
            <a:endParaRPr/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Restrict to specific users if needed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28dd702c6cb_0_0"/>
          <p:cNvSpPr txBox="1"/>
          <p:nvPr>
            <p:ph type="title"/>
          </p:nvPr>
        </p:nvSpPr>
        <p:spPr>
          <a:xfrm>
            <a:off x="914400" y="609600"/>
            <a:ext cx="7543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Faster Development</a:t>
            </a:r>
            <a:endParaRPr/>
          </a:p>
        </p:txBody>
      </p:sp>
      <p:sp>
        <p:nvSpPr>
          <p:cNvPr id="209" name="Google Shape;209;g28dd702c6cb_0_0"/>
          <p:cNvSpPr txBox="1"/>
          <p:nvPr>
            <p:ph idx="1" type="body"/>
          </p:nvPr>
        </p:nvSpPr>
        <p:spPr>
          <a:xfrm>
            <a:off x="1015675" y="2083450"/>
            <a:ext cx="7543800" cy="430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457200" rtl="0" algn="l">
              <a:lnSpc>
                <a:spcPct val="100000"/>
              </a:lnSpc>
              <a:spcBef>
                <a:spcPts val="108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No tedious, time-consuming report layout – the layout is drag-and-drop.</a:t>
            </a:r>
            <a:endParaRPr/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Can reuse the SQL template to develop multiple, different reports quickly.</a:t>
            </a:r>
            <a:endParaRPr/>
          </a:p>
          <a:p>
            <a:pPr indent="-3429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–"/>
            </a:pPr>
            <a:r>
              <a:rPr lang="en-US"/>
              <a:t>Select different columns</a:t>
            </a:r>
            <a:endParaRPr/>
          </a:p>
          <a:p>
            <a:pPr indent="-3429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–"/>
            </a:pPr>
            <a:r>
              <a:rPr lang="en-US"/>
              <a:t>Use different WHERE conditions</a:t>
            </a:r>
            <a:endParaRPr/>
          </a:p>
          <a:p>
            <a:pPr indent="-3429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–"/>
            </a:pPr>
            <a:r>
              <a:rPr lang="en-US"/>
              <a:t>Sort (and subtotal) differently</a:t>
            </a:r>
            <a:endParaRPr/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Support multiple output formats with almost no additional effort.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28dd702c6cb_0_6"/>
          <p:cNvSpPr txBox="1"/>
          <p:nvPr>
            <p:ph type="title"/>
          </p:nvPr>
        </p:nvSpPr>
        <p:spPr>
          <a:xfrm>
            <a:off x="800100" y="103200"/>
            <a:ext cx="7543800" cy="74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Better Performance</a:t>
            </a:r>
            <a:endParaRPr/>
          </a:p>
        </p:txBody>
      </p:sp>
      <p:sp>
        <p:nvSpPr>
          <p:cNvPr id="216" name="Google Shape;216;g28dd702c6cb_0_6"/>
          <p:cNvSpPr txBox="1"/>
          <p:nvPr>
            <p:ph idx="1" type="body"/>
          </p:nvPr>
        </p:nvSpPr>
        <p:spPr>
          <a:xfrm>
            <a:off x="800100" y="919125"/>
            <a:ext cx="7924500" cy="559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457200" rtl="0" algn="l">
              <a:lnSpc>
                <a:spcPct val="100000"/>
              </a:lnSpc>
              <a:spcBef>
                <a:spcPts val="108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Did you notice that running Elliott Reports on the PSQL server is much faster than on the workstation?</a:t>
            </a:r>
            <a:endParaRPr/>
          </a:p>
          <a:p>
            <a:pPr indent="-3429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–"/>
            </a:pPr>
            <a:r>
              <a:rPr lang="en-US"/>
              <a:t>The Btrieve operations run on the database server – not back-and-forth with the workstation to combine related records</a:t>
            </a:r>
            <a:endParaRPr/>
          </a:p>
          <a:p>
            <a:pPr indent="-3429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–"/>
            </a:pPr>
            <a:r>
              <a:rPr lang="en-US"/>
              <a:t>This means much less network traffic.</a:t>
            </a:r>
            <a:endParaRPr/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Report Desk uses the SQL engine on the server.  Even if Report Desk runs on a workstation, it generally will perform as well as a legacy report on the server.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289ac992c3f_0_12"/>
          <p:cNvSpPr txBox="1"/>
          <p:nvPr>
            <p:ph type="title"/>
          </p:nvPr>
        </p:nvSpPr>
        <p:spPr>
          <a:xfrm>
            <a:off x="914400" y="609600"/>
            <a:ext cx="7543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Why Report Desk?</a:t>
            </a:r>
            <a:endParaRPr/>
          </a:p>
        </p:txBody>
      </p:sp>
      <p:sp>
        <p:nvSpPr>
          <p:cNvPr id="93" name="Google Shape;93;g289ac992c3f_0_12"/>
          <p:cNvSpPr txBox="1"/>
          <p:nvPr>
            <p:ph idx="1" type="body"/>
          </p:nvPr>
        </p:nvSpPr>
        <p:spPr>
          <a:xfrm>
            <a:off x="914400" y="2286000"/>
            <a:ext cx="7543800" cy="365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457200" rtl="0" algn="l">
              <a:lnSpc>
                <a:spcPct val="100000"/>
              </a:lnSpc>
              <a:spcBef>
                <a:spcPts val="108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Report Desk vs. Crystal Reports vs. Excel Query</a:t>
            </a:r>
            <a:endParaRPr/>
          </a:p>
          <a:p>
            <a:pPr indent="-3429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–"/>
            </a:pPr>
            <a:r>
              <a:rPr lang="en-US"/>
              <a:t>Report Desk - Netcellent does the join</a:t>
            </a:r>
            <a:endParaRPr/>
          </a:p>
          <a:p>
            <a:pPr indent="-3429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–"/>
            </a:pPr>
            <a:r>
              <a:rPr lang="en-US"/>
              <a:t>Crystal &amp; Excel Query - you do the join</a:t>
            </a:r>
            <a:endParaRPr/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On the surface, it would seem that Report Desk is less powerful than Crystal Reports and Excel Query.  Is it?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08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28dd702c6cb_0_12"/>
          <p:cNvSpPr txBox="1"/>
          <p:nvPr>
            <p:ph type="title"/>
          </p:nvPr>
        </p:nvSpPr>
        <p:spPr>
          <a:xfrm>
            <a:off x="914400" y="609600"/>
            <a:ext cx="7543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Better Looking Reports</a:t>
            </a:r>
            <a:endParaRPr/>
          </a:p>
        </p:txBody>
      </p:sp>
      <p:sp>
        <p:nvSpPr>
          <p:cNvPr id="223" name="Google Shape;223;g28dd702c6cb_0_12"/>
          <p:cNvSpPr txBox="1"/>
          <p:nvPr>
            <p:ph idx="1" type="body"/>
          </p:nvPr>
        </p:nvSpPr>
        <p:spPr>
          <a:xfrm>
            <a:off x="914400" y="2286000"/>
            <a:ext cx="7543800" cy="365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457200" rtl="0" algn="l">
              <a:lnSpc>
                <a:spcPct val="100000"/>
              </a:lnSpc>
              <a:spcBef>
                <a:spcPts val="108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Uses more readable proportional fonts</a:t>
            </a:r>
            <a:endParaRPr/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Heading area visibly different from the details.</a:t>
            </a:r>
            <a:endParaRPr/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Shading, bold fonts, larger fonts available for grouping, subtotals and totals.</a:t>
            </a:r>
            <a:endParaRPr/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Excel output has frozen title, shading, etc.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289ac992c3f_0_56"/>
          <p:cNvSpPr txBox="1"/>
          <p:nvPr>
            <p:ph type="title"/>
          </p:nvPr>
        </p:nvSpPr>
        <p:spPr>
          <a:xfrm>
            <a:off x="928525" y="227825"/>
            <a:ext cx="7543800" cy="71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Report Desk - Sample PDF</a:t>
            </a:r>
            <a:endParaRPr/>
          </a:p>
        </p:txBody>
      </p:sp>
      <p:pic>
        <p:nvPicPr>
          <p:cNvPr id="230" name="Google Shape;230;g289ac992c3f_0_5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58275" y="1057275"/>
            <a:ext cx="5564001" cy="5433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28dd702c6cb_0_18"/>
          <p:cNvSpPr txBox="1"/>
          <p:nvPr>
            <p:ph type="title"/>
          </p:nvPr>
        </p:nvSpPr>
        <p:spPr>
          <a:xfrm>
            <a:off x="914400" y="609600"/>
            <a:ext cx="7543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Choice of Output</a:t>
            </a:r>
            <a:endParaRPr/>
          </a:p>
        </p:txBody>
      </p:sp>
      <p:sp>
        <p:nvSpPr>
          <p:cNvPr id="237" name="Google Shape;237;g28dd702c6cb_0_18"/>
          <p:cNvSpPr txBox="1"/>
          <p:nvPr>
            <p:ph idx="1" type="body"/>
          </p:nvPr>
        </p:nvSpPr>
        <p:spPr>
          <a:xfrm>
            <a:off x="914400" y="2286000"/>
            <a:ext cx="7543800" cy="365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457200" rtl="0" algn="l">
              <a:lnSpc>
                <a:spcPct val="100000"/>
              </a:lnSpc>
              <a:spcBef>
                <a:spcPts val="108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Industry-standard PDF by default, suitable for printing, emailing, etc.</a:t>
            </a:r>
            <a:endParaRPr/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CSV output for importing to other applications.</a:t>
            </a:r>
            <a:endParaRPr/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Excel (XLSX) output for further analysis.</a:t>
            </a:r>
            <a:endParaRPr/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Integration with PostOffice (A/R Statements only at this time).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289ac992c3f_0_62"/>
          <p:cNvSpPr txBox="1"/>
          <p:nvPr>
            <p:ph type="title"/>
          </p:nvPr>
        </p:nvSpPr>
        <p:spPr>
          <a:xfrm>
            <a:off x="1027525" y="340925"/>
            <a:ext cx="7543800" cy="86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Report Desk - Sample Excel</a:t>
            </a:r>
            <a:endParaRPr/>
          </a:p>
        </p:txBody>
      </p:sp>
      <p:pic>
        <p:nvPicPr>
          <p:cNvPr id="244" name="Google Shape;244;g289ac992c3f_0_6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5125" y="1113150"/>
            <a:ext cx="7810100" cy="5447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28dd702c6cb_0_24"/>
          <p:cNvSpPr txBox="1"/>
          <p:nvPr>
            <p:ph type="title"/>
          </p:nvPr>
        </p:nvSpPr>
        <p:spPr>
          <a:xfrm>
            <a:off x="800100" y="576150"/>
            <a:ext cx="7543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User Modifiable Abilities</a:t>
            </a:r>
            <a:endParaRPr/>
          </a:p>
        </p:txBody>
      </p:sp>
      <p:sp>
        <p:nvSpPr>
          <p:cNvPr id="251" name="Google Shape;251;g28dd702c6cb_0_24"/>
          <p:cNvSpPr txBox="1"/>
          <p:nvPr>
            <p:ph idx="1" type="body"/>
          </p:nvPr>
        </p:nvSpPr>
        <p:spPr>
          <a:xfrm>
            <a:off x="914400" y="2286000"/>
            <a:ext cx="7543800" cy="365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457200" rtl="0" algn="l">
              <a:lnSpc>
                <a:spcPct val="100000"/>
              </a:lnSpc>
              <a:spcBef>
                <a:spcPts val="108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Add, change or delete report columns</a:t>
            </a:r>
            <a:endParaRPr/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Add additional input parameters</a:t>
            </a:r>
            <a:endParaRPr/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Change default values</a:t>
            </a:r>
            <a:endParaRPr/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Change sort order (unless restricted by the SQL template)</a:t>
            </a:r>
            <a:endParaRPr/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Change appearance options, like shading and font changes</a:t>
            </a:r>
            <a:endParaRPr/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And more….</a:t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28dd702c6cb_0_30"/>
          <p:cNvSpPr txBox="1"/>
          <p:nvPr>
            <p:ph type="title"/>
          </p:nvPr>
        </p:nvSpPr>
        <p:spPr>
          <a:xfrm>
            <a:off x="914400" y="609600"/>
            <a:ext cx="7543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Save and Reuse Input Parameters</a:t>
            </a:r>
            <a:endParaRPr/>
          </a:p>
        </p:txBody>
      </p:sp>
      <p:sp>
        <p:nvSpPr>
          <p:cNvPr id="258" name="Google Shape;258;g28dd702c6cb_0_30"/>
          <p:cNvSpPr txBox="1"/>
          <p:nvPr>
            <p:ph idx="1" type="body"/>
          </p:nvPr>
        </p:nvSpPr>
        <p:spPr>
          <a:xfrm>
            <a:off x="914400" y="2286000"/>
            <a:ext cx="7543800" cy="365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1080"/>
              </a:spcBef>
              <a:spcAft>
                <a:spcPts val="0"/>
              </a:spcAft>
              <a:buSzPts val="1800"/>
              <a:buNone/>
            </a:pPr>
            <a:r>
              <a:rPr lang="en-US"/>
              <a:t>For example, a user produces specific reports of subsets of the data on a repeating basis.  He/she can fill out the first set of parameters, run the report and save them to reuse later.  Then, he/she can repeat the process for another subset to reuse later.</a:t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289ac992c3f_0_67"/>
          <p:cNvSpPr txBox="1"/>
          <p:nvPr>
            <p:ph type="title"/>
          </p:nvPr>
        </p:nvSpPr>
        <p:spPr>
          <a:xfrm>
            <a:off x="999225" y="270250"/>
            <a:ext cx="7543800" cy="84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Sample Reuse Parameters</a:t>
            </a:r>
            <a:endParaRPr/>
          </a:p>
        </p:txBody>
      </p:sp>
      <p:pic>
        <p:nvPicPr>
          <p:cNvPr id="265" name="Google Shape;265;g289ac992c3f_0_6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" y="1269550"/>
            <a:ext cx="6041000" cy="3743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6" name="Google Shape;266;g289ac992c3f_0_6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769525" y="3865549"/>
            <a:ext cx="6041000" cy="27574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67" name="Google Shape;267;g289ac992c3f_0_67"/>
          <p:cNvCxnSpPr/>
          <p:nvPr/>
        </p:nvCxnSpPr>
        <p:spPr>
          <a:xfrm>
            <a:off x="1414025" y="1753375"/>
            <a:ext cx="3959400" cy="2106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28dd702c6cb_0_36"/>
          <p:cNvSpPr txBox="1"/>
          <p:nvPr>
            <p:ph type="title"/>
          </p:nvPr>
        </p:nvSpPr>
        <p:spPr>
          <a:xfrm>
            <a:off x="914400" y="609600"/>
            <a:ext cx="7543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Restrict to Specific Users</a:t>
            </a:r>
            <a:endParaRPr/>
          </a:p>
        </p:txBody>
      </p:sp>
      <p:sp>
        <p:nvSpPr>
          <p:cNvPr id="274" name="Google Shape;274;g28dd702c6cb_0_36"/>
          <p:cNvSpPr txBox="1"/>
          <p:nvPr>
            <p:ph idx="1" type="body"/>
          </p:nvPr>
        </p:nvSpPr>
        <p:spPr>
          <a:xfrm>
            <a:off x="914400" y="2286000"/>
            <a:ext cx="7543800" cy="365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457200" rtl="0" algn="l">
              <a:lnSpc>
                <a:spcPct val="100000"/>
              </a:lnSpc>
              <a:spcBef>
                <a:spcPts val="108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The default security follows Elliott menu permissions to access reports.</a:t>
            </a:r>
            <a:endParaRPr/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Additionally, a user with the authority to modify a report can specify a list of users that are the only users who can run the report.</a:t>
            </a: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289ac992c3f_0_73"/>
          <p:cNvSpPr txBox="1"/>
          <p:nvPr>
            <p:ph type="title"/>
          </p:nvPr>
        </p:nvSpPr>
        <p:spPr>
          <a:xfrm>
            <a:off x="999250" y="312650"/>
            <a:ext cx="7543800" cy="83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Restrict to Specific Users </a:t>
            </a:r>
            <a:endParaRPr/>
          </a:p>
        </p:txBody>
      </p:sp>
      <p:pic>
        <p:nvPicPr>
          <p:cNvPr id="281" name="Google Shape;281;g289ac992c3f_0_7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99250" y="1145450"/>
            <a:ext cx="7612625" cy="54129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g28dd702c6cb_0_42"/>
          <p:cNvSpPr txBox="1"/>
          <p:nvPr>
            <p:ph type="title"/>
          </p:nvPr>
        </p:nvSpPr>
        <p:spPr>
          <a:xfrm>
            <a:off x="914400" y="609600"/>
            <a:ext cx="7543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Need a New Report?</a:t>
            </a:r>
            <a:endParaRPr/>
          </a:p>
        </p:txBody>
      </p:sp>
      <p:sp>
        <p:nvSpPr>
          <p:cNvPr id="288" name="Google Shape;288;g28dd702c6cb_0_42"/>
          <p:cNvSpPr txBox="1"/>
          <p:nvPr>
            <p:ph idx="1" type="body"/>
          </p:nvPr>
        </p:nvSpPr>
        <p:spPr>
          <a:xfrm>
            <a:off x="914400" y="2286000"/>
            <a:ext cx="7543800" cy="365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457200" rtl="0" algn="l">
              <a:lnSpc>
                <a:spcPct val="100000"/>
              </a:lnSpc>
              <a:spcBef>
                <a:spcPts val="108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Post a new idea on support.elliott.com.</a:t>
            </a:r>
            <a:endParaRPr/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Vote for the new report ideas that are most important to you.</a:t>
            </a:r>
            <a:endParaRPr/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Because it is easier for us to develop new reports, commonly requested reports are likely to be free of charge.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"/>
          <p:cNvSpPr txBox="1"/>
          <p:nvPr>
            <p:ph type="title"/>
          </p:nvPr>
        </p:nvSpPr>
        <p:spPr>
          <a:xfrm>
            <a:off x="914400" y="609600"/>
            <a:ext cx="7543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Report Desk Architecture</a:t>
            </a:r>
            <a:endParaRPr sz="4200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2"/>
          <p:cNvSpPr txBox="1"/>
          <p:nvPr>
            <p:ph idx="1" type="body"/>
          </p:nvPr>
        </p:nvSpPr>
        <p:spPr>
          <a:xfrm>
            <a:off x="914400" y="2286000"/>
            <a:ext cx="7543800" cy="365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SQL Template</a:t>
            </a:r>
            <a:endParaRPr/>
          </a:p>
          <a:p>
            <a:pPr indent="-3429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–"/>
            </a:pPr>
            <a:r>
              <a:rPr lang="en-US"/>
              <a:t>Developed by Netcellent</a:t>
            </a:r>
            <a:endParaRPr/>
          </a:p>
          <a:p>
            <a:pPr indent="-3429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–"/>
            </a:pPr>
            <a:r>
              <a:rPr lang="en-US"/>
              <a:t>Use for multiple reports and/or versions of reports</a:t>
            </a:r>
            <a:endParaRPr/>
          </a:p>
          <a:p>
            <a:pPr indent="0" lvl="0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Report Design</a:t>
            </a:r>
            <a:endParaRPr/>
          </a:p>
          <a:p>
            <a:pPr indent="-3429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–"/>
            </a:pPr>
            <a:r>
              <a:rPr lang="en-US"/>
              <a:t>Initial report(s) developed by Netcellent</a:t>
            </a:r>
            <a:endParaRPr/>
          </a:p>
          <a:p>
            <a:pPr indent="-3429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–"/>
            </a:pPr>
            <a:r>
              <a:rPr lang="en-US"/>
              <a:t>Users can create customized versions</a:t>
            </a:r>
            <a:endParaRPr/>
          </a:p>
          <a:p>
            <a:pPr indent="-1524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g289ac992c3f_0_79"/>
          <p:cNvSpPr txBox="1"/>
          <p:nvPr>
            <p:ph type="title"/>
          </p:nvPr>
        </p:nvSpPr>
        <p:spPr>
          <a:xfrm>
            <a:off x="928525" y="397500"/>
            <a:ext cx="7767600" cy="86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Post Idea at Support.Elliott.com</a:t>
            </a:r>
            <a:endParaRPr/>
          </a:p>
        </p:txBody>
      </p:sp>
      <p:pic>
        <p:nvPicPr>
          <p:cNvPr id="295" name="Google Shape;295;g289ac992c3f_0_7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64600" y="1258500"/>
            <a:ext cx="8215425" cy="5316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g28dd702c6cb_0_54"/>
          <p:cNvSpPr txBox="1"/>
          <p:nvPr>
            <p:ph type="title"/>
          </p:nvPr>
        </p:nvSpPr>
        <p:spPr>
          <a:xfrm>
            <a:off x="914400" y="609600"/>
            <a:ext cx="7543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Posting A New Report Idea</a:t>
            </a:r>
            <a:endParaRPr/>
          </a:p>
        </p:txBody>
      </p:sp>
      <p:sp>
        <p:nvSpPr>
          <p:cNvPr id="302" name="Google Shape;302;g28dd702c6cb_0_54"/>
          <p:cNvSpPr txBox="1"/>
          <p:nvPr>
            <p:ph idx="1" type="body"/>
          </p:nvPr>
        </p:nvSpPr>
        <p:spPr>
          <a:xfrm>
            <a:off x="914400" y="2286000"/>
            <a:ext cx="7543800" cy="365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457200" rtl="0" algn="l">
              <a:lnSpc>
                <a:spcPct val="100000"/>
              </a:lnSpc>
              <a:spcBef>
                <a:spcPts val="108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Be as clear as possible.</a:t>
            </a:r>
            <a:endParaRPr/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Provide as much detail as possible.</a:t>
            </a:r>
            <a:endParaRPr/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Attach a sample screen or list of input parameters.</a:t>
            </a:r>
            <a:endParaRPr/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Attach a sample of the report output.</a:t>
            </a:r>
            <a:endParaRPr/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The more detailed the idea, the more likely it will be voted for and developed.</a:t>
            </a:r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g289ac992c3f_0_86"/>
          <p:cNvSpPr txBox="1"/>
          <p:nvPr>
            <p:ph type="title"/>
          </p:nvPr>
        </p:nvSpPr>
        <p:spPr>
          <a:xfrm>
            <a:off x="970950" y="114675"/>
            <a:ext cx="7543800" cy="77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Be Clear with What You Want</a:t>
            </a:r>
            <a:endParaRPr/>
          </a:p>
        </p:txBody>
      </p:sp>
      <p:pic>
        <p:nvPicPr>
          <p:cNvPr id="309" name="Google Shape;309;g289ac992c3f_0_8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7550" y="831075"/>
            <a:ext cx="7400925" cy="3028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0" name="Google Shape;310;g289ac992c3f_0_8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531900" y="3192300"/>
            <a:ext cx="5396199" cy="3665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g28dd702c6cb_0_48"/>
          <p:cNvSpPr txBox="1"/>
          <p:nvPr>
            <p:ph type="title"/>
          </p:nvPr>
        </p:nvSpPr>
        <p:spPr>
          <a:xfrm>
            <a:off x="551475" y="609600"/>
            <a:ext cx="83853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4000"/>
              <a:t>What if Nobody Votes for Your Idea?</a:t>
            </a:r>
            <a:endParaRPr sz="4000"/>
          </a:p>
        </p:txBody>
      </p:sp>
      <p:sp>
        <p:nvSpPr>
          <p:cNvPr id="317" name="Google Shape;317;g28dd702c6cb_0_48"/>
          <p:cNvSpPr txBox="1"/>
          <p:nvPr>
            <p:ph idx="1" type="body"/>
          </p:nvPr>
        </p:nvSpPr>
        <p:spPr>
          <a:xfrm>
            <a:off x="914400" y="2286000"/>
            <a:ext cx="7543800" cy="365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457200" rtl="0" algn="l">
              <a:lnSpc>
                <a:spcPct val="100000"/>
              </a:lnSpc>
              <a:spcBef>
                <a:spcPts val="108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Maybe your requirements are more unique to you.</a:t>
            </a:r>
            <a:endParaRPr/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Ask us.</a:t>
            </a:r>
            <a:endParaRPr/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We can develop these reports faster and provide them less expensively than before.</a:t>
            </a:r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g289ac992c3f_0_94"/>
          <p:cNvSpPr txBox="1"/>
          <p:nvPr>
            <p:ph type="title"/>
          </p:nvPr>
        </p:nvSpPr>
        <p:spPr>
          <a:xfrm>
            <a:off x="914400" y="609600"/>
            <a:ext cx="7543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Symbiotic Relationship</a:t>
            </a:r>
            <a:endParaRPr/>
          </a:p>
        </p:txBody>
      </p:sp>
      <p:sp>
        <p:nvSpPr>
          <p:cNvPr id="324" name="Google Shape;324;g289ac992c3f_0_94"/>
          <p:cNvSpPr txBox="1"/>
          <p:nvPr>
            <p:ph idx="1" type="body"/>
          </p:nvPr>
        </p:nvSpPr>
        <p:spPr>
          <a:xfrm>
            <a:off x="914400" y="2106900"/>
            <a:ext cx="7543800" cy="3836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457200" rtl="0" algn="l">
              <a:lnSpc>
                <a:spcPct val="100000"/>
              </a:lnSpc>
              <a:spcBef>
                <a:spcPts val="108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Your sponsorship of the development of a new report or feature could benefit others.</a:t>
            </a:r>
            <a:endParaRPr/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Others’ sponsorships could benefit you.</a:t>
            </a:r>
            <a:endParaRPr/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This can be a symbiotic relationship.</a:t>
            </a:r>
            <a:endParaRPr/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Collectively, we can all share a richer collection of useful reports and features.</a:t>
            </a:r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g28dd702c6cb_0_60"/>
          <p:cNvSpPr txBox="1"/>
          <p:nvPr>
            <p:ph type="title"/>
          </p:nvPr>
        </p:nvSpPr>
        <p:spPr>
          <a:xfrm>
            <a:off x="914400" y="609600"/>
            <a:ext cx="7543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Planned Enhancements	</a:t>
            </a:r>
            <a:endParaRPr/>
          </a:p>
        </p:txBody>
      </p:sp>
      <p:sp>
        <p:nvSpPr>
          <p:cNvPr id="331" name="Google Shape;331;g28dd702c6cb_0_60"/>
          <p:cNvSpPr txBox="1"/>
          <p:nvPr>
            <p:ph idx="1" type="body"/>
          </p:nvPr>
        </p:nvSpPr>
        <p:spPr>
          <a:xfrm>
            <a:off x="914400" y="2286000"/>
            <a:ext cx="7543800" cy="365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457200" rtl="0" algn="l">
              <a:lnSpc>
                <a:spcPct val="100000"/>
              </a:lnSpc>
              <a:spcBef>
                <a:spcPts val="108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Ability to handle sensitive data , like Cost info, automatically</a:t>
            </a:r>
            <a:endParaRPr/>
          </a:p>
          <a:p>
            <a:pPr indent="-3429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–"/>
            </a:pPr>
            <a:r>
              <a:rPr lang="en-US"/>
              <a:t>We will identify individual table/columns that need to be hidden from most users (all except users with current menu approval).</a:t>
            </a:r>
            <a:endParaRPr/>
          </a:p>
          <a:p>
            <a:pPr indent="-3429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–"/>
            </a:pPr>
            <a:r>
              <a:rPr lang="en-US"/>
              <a:t>We will eliminate those columns on-the-fly from reports or other output if the user is not allowed to see them.</a:t>
            </a:r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g289ac992c3f_0_0"/>
          <p:cNvSpPr txBox="1"/>
          <p:nvPr>
            <p:ph type="title"/>
          </p:nvPr>
        </p:nvSpPr>
        <p:spPr>
          <a:xfrm>
            <a:off x="914400" y="609600"/>
            <a:ext cx="7543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Planned Enhancements</a:t>
            </a:r>
            <a:endParaRPr/>
          </a:p>
        </p:txBody>
      </p:sp>
      <p:sp>
        <p:nvSpPr>
          <p:cNvPr id="338" name="Google Shape;338;g289ac992c3f_0_0"/>
          <p:cNvSpPr txBox="1"/>
          <p:nvPr>
            <p:ph idx="1" type="body"/>
          </p:nvPr>
        </p:nvSpPr>
        <p:spPr>
          <a:xfrm>
            <a:off x="766825" y="2286000"/>
            <a:ext cx="7691400" cy="365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457200" rtl="0" algn="l">
              <a:lnSpc>
                <a:spcPct val="100000"/>
              </a:lnSpc>
              <a:spcBef>
                <a:spcPts val="108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Provide more control over SQL time-outs</a:t>
            </a:r>
            <a:endParaRPr/>
          </a:p>
          <a:p>
            <a:pPr indent="-3429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–"/>
            </a:pPr>
            <a:r>
              <a:rPr lang="en-US"/>
              <a:t>Reduce the chance of run-away queries</a:t>
            </a:r>
            <a:endParaRPr/>
          </a:p>
          <a:p>
            <a:pPr indent="-3429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–"/>
            </a:pPr>
            <a:r>
              <a:rPr lang="en-US"/>
              <a:t>Provide separate default time-out values for counting and processing of records</a:t>
            </a:r>
            <a:endParaRPr/>
          </a:p>
          <a:p>
            <a:pPr indent="-3429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–"/>
            </a:pPr>
            <a:r>
              <a:rPr lang="en-US"/>
              <a:t>Allow designated users the ability to override the default time-outs for specific reports</a:t>
            </a:r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g28dd702c6cb_0_66"/>
          <p:cNvSpPr txBox="1"/>
          <p:nvPr>
            <p:ph type="title"/>
          </p:nvPr>
        </p:nvSpPr>
        <p:spPr>
          <a:xfrm>
            <a:off x="914400" y="609600"/>
            <a:ext cx="7543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Planned Enhancements	</a:t>
            </a:r>
            <a:endParaRPr/>
          </a:p>
        </p:txBody>
      </p:sp>
      <p:sp>
        <p:nvSpPr>
          <p:cNvPr id="345" name="Google Shape;345;g28dd702c6cb_0_66"/>
          <p:cNvSpPr txBox="1"/>
          <p:nvPr>
            <p:ph idx="1" type="body"/>
          </p:nvPr>
        </p:nvSpPr>
        <p:spPr>
          <a:xfrm>
            <a:off x="914400" y="2286000"/>
            <a:ext cx="7543800" cy="365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457200" rtl="0" algn="l">
              <a:lnSpc>
                <a:spcPct val="100000"/>
              </a:lnSpc>
              <a:spcBef>
                <a:spcPts val="108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Throttle concurrent usage by user</a:t>
            </a:r>
            <a:endParaRPr/>
          </a:p>
          <a:p>
            <a:pPr indent="-3429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–"/>
            </a:pPr>
            <a:r>
              <a:rPr lang="en-US"/>
              <a:t>Although unlikely, a single user could attempt to run many reports at the same time, possibly affecting server performance for other users.</a:t>
            </a:r>
            <a:endParaRPr/>
          </a:p>
          <a:p>
            <a:pPr indent="-3429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–"/>
            </a:pPr>
            <a:r>
              <a:rPr lang="en-US"/>
              <a:t>We will make sure an individual cannot run more than a specified number, perhaps 2, of concurrent reports.</a:t>
            </a:r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g28dd702c6cb_0_72"/>
          <p:cNvSpPr txBox="1"/>
          <p:nvPr>
            <p:ph type="title"/>
          </p:nvPr>
        </p:nvSpPr>
        <p:spPr>
          <a:xfrm>
            <a:off x="914400" y="609600"/>
            <a:ext cx="7543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Potential Enhancements</a:t>
            </a:r>
            <a:endParaRPr/>
          </a:p>
        </p:txBody>
      </p:sp>
      <p:sp>
        <p:nvSpPr>
          <p:cNvPr id="352" name="Google Shape;352;g28dd702c6cb_0_72"/>
          <p:cNvSpPr txBox="1"/>
          <p:nvPr>
            <p:ph idx="1" type="body"/>
          </p:nvPr>
        </p:nvSpPr>
        <p:spPr>
          <a:xfrm>
            <a:off x="914400" y="2286000"/>
            <a:ext cx="7543800" cy="365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457200" rtl="0" algn="l">
              <a:lnSpc>
                <a:spcPct val="100000"/>
              </a:lnSpc>
              <a:spcBef>
                <a:spcPts val="108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Provide more reports like A/R Statements, which has additional features:</a:t>
            </a:r>
            <a:endParaRPr/>
          </a:p>
          <a:p>
            <a:pPr indent="-3429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–"/>
            </a:pPr>
            <a:r>
              <a:rPr lang="en-US"/>
              <a:t>Includes database updating (e.g., calculate new balance)</a:t>
            </a:r>
            <a:endParaRPr/>
          </a:p>
          <a:p>
            <a:pPr indent="-3429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–"/>
            </a:pPr>
            <a:r>
              <a:rPr lang="en-US"/>
              <a:t>Multiple fonts, graphics, line drawing, links.</a:t>
            </a:r>
            <a:endParaRPr/>
          </a:p>
          <a:p>
            <a:pPr indent="-3429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–"/>
            </a:pPr>
            <a:r>
              <a:rPr lang="en-US"/>
              <a:t>Integration with PDF PostOffice</a:t>
            </a:r>
            <a:endParaRPr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g289ac992c3f_1_45"/>
          <p:cNvSpPr txBox="1"/>
          <p:nvPr>
            <p:ph type="title"/>
          </p:nvPr>
        </p:nvSpPr>
        <p:spPr>
          <a:xfrm>
            <a:off x="914400" y="609600"/>
            <a:ext cx="7543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Elliott Report Desk</a:t>
            </a:r>
            <a:endParaRPr/>
          </a:p>
        </p:txBody>
      </p:sp>
      <p:sp>
        <p:nvSpPr>
          <p:cNvPr id="359" name="Google Shape;359;g289ac992c3f_1_45"/>
          <p:cNvSpPr txBox="1"/>
          <p:nvPr>
            <p:ph idx="1" type="body"/>
          </p:nvPr>
        </p:nvSpPr>
        <p:spPr>
          <a:xfrm>
            <a:off x="914400" y="2286000"/>
            <a:ext cx="7543800" cy="365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457200" rtl="0" algn="l">
              <a:lnSpc>
                <a:spcPct val="100000"/>
              </a:lnSpc>
              <a:spcBef>
                <a:spcPts val="108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Easier</a:t>
            </a:r>
            <a:endParaRPr/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Faster</a:t>
            </a:r>
            <a:endParaRPr/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Prettier</a:t>
            </a:r>
            <a:endParaRPr/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More flexible</a:t>
            </a:r>
            <a:endParaRPr/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User customizable</a:t>
            </a:r>
            <a:endParaRPr/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And, did I mention…</a:t>
            </a:r>
            <a:endParaRPr/>
          </a:p>
          <a:p>
            <a:pPr indent="457200" lvl="0" marL="4114800" rtl="0" algn="l">
              <a:lnSpc>
                <a:spcPct val="100000"/>
              </a:lnSpc>
              <a:spcBef>
                <a:spcPts val="1080"/>
              </a:spcBef>
              <a:spcAft>
                <a:spcPts val="0"/>
              </a:spcAft>
              <a:buSzPts val="1800"/>
              <a:buNone/>
            </a:pPr>
            <a:r>
              <a:rPr lang="en-US"/>
              <a:t>FREE !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289ac992c3f_0_24"/>
          <p:cNvSpPr txBox="1"/>
          <p:nvPr>
            <p:ph type="title"/>
          </p:nvPr>
        </p:nvSpPr>
        <p:spPr>
          <a:xfrm>
            <a:off x="914400" y="254525"/>
            <a:ext cx="7543800" cy="89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Report Desk Versioning</a:t>
            </a:r>
            <a:endParaRPr/>
          </a:p>
        </p:txBody>
      </p:sp>
      <p:pic>
        <p:nvPicPr>
          <p:cNvPr id="106" name="Google Shape;106;g289ac992c3f_0_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36300" y="1347100"/>
            <a:ext cx="8274175" cy="2635916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g289ac992c3f_0_24"/>
          <p:cNvSpPr txBox="1"/>
          <p:nvPr>
            <p:ph idx="1" type="body"/>
          </p:nvPr>
        </p:nvSpPr>
        <p:spPr>
          <a:xfrm>
            <a:off x="914400" y="4185500"/>
            <a:ext cx="7923300" cy="2319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1080"/>
              </a:spcBef>
              <a:spcAft>
                <a:spcPts val="0"/>
              </a:spcAft>
              <a:buSzPts val="1800"/>
              <a:buNone/>
            </a:pPr>
            <a:r>
              <a:rPr lang="en-US" sz="2500"/>
              <a:t>.B - Base from Netcellent</a:t>
            </a:r>
            <a:endParaRPr sz="2500"/>
          </a:p>
          <a:p>
            <a:pPr indent="0" lvl="0" marL="0" rtl="0" algn="l">
              <a:lnSpc>
                <a:spcPct val="100000"/>
              </a:lnSpc>
              <a:spcBef>
                <a:spcPts val="1080"/>
              </a:spcBef>
              <a:spcAft>
                <a:spcPts val="0"/>
              </a:spcAft>
              <a:buSzPts val="1800"/>
              <a:buNone/>
            </a:pPr>
            <a:r>
              <a:rPr lang="en-US" sz="2500"/>
              <a:t>.B.1 - Template 1 from Netcellent – all 5 reports</a:t>
            </a:r>
            <a:endParaRPr sz="2500"/>
          </a:p>
          <a:p>
            <a:pPr indent="0" lvl="0" marL="0" rtl="0" algn="l">
              <a:lnSpc>
                <a:spcPct val="100000"/>
              </a:lnSpc>
              <a:spcBef>
                <a:spcPts val="1080"/>
              </a:spcBef>
              <a:spcAft>
                <a:spcPts val="0"/>
              </a:spcAft>
              <a:buSzPts val="1800"/>
              <a:buNone/>
            </a:pPr>
            <a:r>
              <a:rPr lang="en-US" sz="2500"/>
              <a:t>.B.1.1.0 - 1st report using Template 1 from Netcellent</a:t>
            </a:r>
            <a:endParaRPr sz="2500"/>
          </a:p>
          <a:p>
            <a:pPr indent="0" lvl="0" marL="0" rtl="0" algn="l">
              <a:lnSpc>
                <a:spcPct val="100000"/>
              </a:lnSpc>
              <a:spcBef>
                <a:spcPts val="1080"/>
              </a:spcBef>
              <a:spcAft>
                <a:spcPts val="0"/>
              </a:spcAft>
              <a:buSzPts val="1800"/>
              <a:buNone/>
            </a:pPr>
            <a:r>
              <a:rPr lang="en-US" sz="2500"/>
              <a:t>.B.1.1.1 - 1st user-modified report using Template B.1</a:t>
            </a:r>
            <a:endParaRPr sz="25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28292dd84e1_1_0"/>
          <p:cNvSpPr txBox="1"/>
          <p:nvPr>
            <p:ph type="title"/>
          </p:nvPr>
        </p:nvSpPr>
        <p:spPr>
          <a:xfrm>
            <a:off x="972275" y="363650"/>
            <a:ext cx="7543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Creating a New Report	</a:t>
            </a:r>
            <a:endParaRPr/>
          </a:p>
        </p:txBody>
      </p:sp>
      <p:sp>
        <p:nvSpPr>
          <p:cNvPr id="114" name="Google Shape;114;g28292dd84e1_1_0"/>
          <p:cNvSpPr txBox="1"/>
          <p:nvPr>
            <p:ph idx="1" type="body"/>
          </p:nvPr>
        </p:nvSpPr>
        <p:spPr>
          <a:xfrm>
            <a:off x="914400" y="1591525"/>
            <a:ext cx="7543800" cy="4352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457200" rtl="0" algn="l">
              <a:lnSpc>
                <a:spcPct val="100000"/>
              </a:lnSpc>
              <a:spcBef>
                <a:spcPts val="108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If the RD category does not exist (e.g. ARSLMUDR)</a:t>
            </a:r>
            <a:endParaRPr/>
          </a:p>
          <a:p>
            <a:pPr indent="-3429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–"/>
            </a:pPr>
            <a:r>
              <a:rPr lang="en-US"/>
              <a:t>Modify COBOL program to allow Report Desk report as an option</a:t>
            </a:r>
            <a:endParaRPr/>
          </a:p>
          <a:p>
            <a:pPr indent="-3429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–"/>
            </a:pPr>
            <a:r>
              <a:rPr lang="en-US"/>
              <a:t>Modify EL860S.Cfg to allow this new report to appear in the list of available reports</a:t>
            </a:r>
            <a:endParaRPr/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If the RD template does not exist</a:t>
            </a:r>
            <a:endParaRPr/>
          </a:p>
          <a:p>
            <a:pPr indent="-3429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–"/>
            </a:pPr>
            <a:r>
              <a:rPr lang="en-US"/>
              <a:t>Create new SQL template</a:t>
            </a:r>
            <a:endParaRPr/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Create initial report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28292dd84e1_1_12"/>
          <p:cNvSpPr txBox="1"/>
          <p:nvPr>
            <p:ph type="title"/>
          </p:nvPr>
        </p:nvSpPr>
        <p:spPr>
          <a:xfrm>
            <a:off x="914400" y="609600"/>
            <a:ext cx="7543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SQL Template:</a:t>
            </a:r>
            <a:endParaRPr/>
          </a:p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Developers	 Only</a:t>
            </a:r>
            <a:endParaRPr/>
          </a:p>
        </p:txBody>
      </p:sp>
      <p:sp>
        <p:nvSpPr>
          <p:cNvPr id="121" name="Google Shape;121;g28292dd84e1_1_12"/>
          <p:cNvSpPr txBox="1"/>
          <p:nvPr>
            <p:ph idx="1" type="body"/>
          </p:nvPr>
        </p:nvSpPr>
        <p:spPr>
          <a:xfrm>
            <a:off x="914400" y="2286000"/>
            <a:ext cx="7543800" cy="365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457200" rtl="0" algn="l">
              <a:lnSpc>
                <a:spcPct val="100000"/>
              </a:lnSpc>
              <a:spcBef>
                <a:spcPts val="108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Performance of the report is primarily determined by the way the SELECT statement is constructed.</a:t>
            </a:r>
            <a:endParaRPr/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The order of JOIN, GROUP BY, ORDER BY and WHERE statements is critical.</a:t>
            </a:r>
            <a:endParaRPr/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Netcellent wants to control this part of the process to ensure best performance.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28292dd84e1_1_19"/>
          <p:cNvSpPr txBox="1"/>
          <p:nvPr>
            <p:ph type="title"/>
          </p:nvPr>
        </p:nvSpPr>
        <p:spPr>
          <a:xfrm>
            <a:off x="914400" y="609600"/>
            <a:ext cx="7543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SQL Template:</a:t>
            </a:r>
            <a:endParaRPr/>
          </a:p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Developers	 Only</a:t>
            </a:r>
            <a:endParaRPr/>
          </a:p>
        </p:txBody>
      </p:sp>
      <p:sp>
        <p:nvSpPr>
          <p:cNvPr id="128" name="Google Shape;128;g28292dd84e1_1_19"/>
          <p:cNvSpPr txBox="1"/>
          <p:nvPr>
            <p:ph idx="1" type="body"/>
          </p:nvPr>
        </p:nvSpPr>
        <p:spPr>
          <a:xfrm>
            <a:off x="914400" y="2286000"/>
            <a:ext cx="7543800" cy="365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457200" rtl="0" algn="l">
              <a:lnSpc>
                <a:spcPct val="100000"/>
              </a:lnSpc>
              <a:spcBef>
                <a:spcPts val="108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The SELECT statement can be complicated – we provide that.</a:t>
            </a:r>
            <a:endParaRPr/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Useful formulas can be complex – we provide them in the template.</a:t>
            </a:r>
            <a:endParaRPr/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End-users can view, but not modify, the template.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289d9c21592_0_0"/>
          <p:cNvSpPr txBox="1"/>
          <p:nvPr>
            <p:ph type="title"/>
          </p:nvPr>
        </p:nvSpPr>
        <p:spPr>
          <a:xfrm>
            <a:off x="914400" y="609600"/>
            <a:ext cx="7543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How Long Does It Take for Netcellent to Develop a Report Desk Report?</a:t>
            </a:r>
            <a:endParaRPr/>
          </a:p>
        </p:txBody>
      </p:sp>
      <p:sp>
        <p:nvSpPr>
          <p:cNvPr id="135" name="Google Shape;135;g289d9c21592_0_0"/>
          <p:cNvSpPr txBox="1"/>
          <p:nvPr>
            <p:ph idx="1" type="body"/>
          </p:nvPr>
        </p:nvSpPr>
        <p:spPr>
          <a:xfrm>
            <a:off x="1102500" y="3081750"/>
            <a:ext cx="7543800" cy="15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1080"/>
              </a:spcBef>
              <a:spcAft>
                <a:spcPts val="0"/>
              </a:spcAft>
              <a:buSzPts val="1800"/>
              <a:buNone/>
            </a:pPr>
            <a:r>
              <a:rPr lang="en-US" sz="9300"/>
              <a:t>It All Depends</a:t>
            </a:r>
            <a:endParaRPr sz="93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289ac992c3f_0_30"/>
          <p:cNvSpPr txBox="1"/>
          <p:nvPr>
            <p:ph type="title"/>
          </p:nvPr>
        </p:nvSpPr>
        <p:spPr>
          <a:xfrm>
            <a:off x="914400" y="609600"/>
            <a:ext cx="7543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Example of SQL Statement:</a:t>
            </a:r>
            <a:endParaRPr/>
          </a:p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Find Order’s Shipping Status</a:t>
            </a:r>
            <a:endParaRPr/>
          </a:p>
        </p:txBody>
      </p:sp>
      <p:pic>
        <p:nvPicPr>
          <p:cNvPr id="142" name="Google Shape;142;g289ac992c3f_0_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527175"/>
            <a:ext cx="9144000" cy="3322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Introducing A Speaker">
  <a:themeElements>
    <a:clrScheme name="Introducing A Speaker 1">
      <a:dk1>
        <a:srgbClr val="F1B60F"/>
      </a:dk1>
      <a:lt1>
        <a:srgbClr val="FFFFFF"/>
      </a:lt1>
      <a:dk2>
        <a:srgbClr val="115606"/>
      </a:dk2>
      <a:lt2>
        <a:srgbClr val="F1B60F"/>
      </a:lt2>
      <a:accent1>
        <a:srgbClr val="CC9900"/>
      </a:accent1>
      <a:accent2>
        <a:srgbClr val="000000"/>
      </a:accent2>
      <a:accent3>
        <a:srgbClr val="AAB4AA"/>
      </a:accent3>
      <a:accent4>
        <a:srgbClr val="DADADA"/>
      </a:accent4>
      <a:accent5>
        <a:srgbClr val="E2CAAA"/>
      </a:accent5>
      <a:accent6>
        <a:srgbClr val="000000"/>
      </a:accent6>
      <a:hlink>
        <a:srgbClr val="FF6600"/>
      </a:hlink>
      <a:folHlink>
        <a:srgbClr val="DC59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2000-10-19T07:07:27Z</dcterms:created>
  <dc:creator>Edward M. Kwang</dc:creator>
</cp:coreProperties>
</file>