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7010400" cy="9296400"/>
  <p:embeddedFontLst>
    <p:embeddedFont>
      <p:font typeface="Tahoma" panose="020B0604030504040204" pitchFamily="34" charset="0"/>
      <p:regular r:id="rId55"/>
      <p:bold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928" userDrawn="1">
          <p15:clr>
            <a:srgbClr val="000000"/>
          </p15:clr>
        </p15:guide>
        <p15:guide id="2" pos="2208" userDrawn="1">
          <p15:clr>
            <a:srgbClr val="000000"/>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jcW3y+zxQR3s6emndkfiBKO9kt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8" y="12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979"/>
          </a:xfrm>
          <a:prstGeom prst="rect">
            <a:avLst/>
          </a:prstGeom>
          <a:noFill/>
          <a:ln>
            <a:noFill/>
          </a:ln>
        </p:spPr>
        <p:txBody>
          <a:bodyPr spcFirstLastPara="1" wrap="square" lIns="92632" tIns="46303" rIns="92632" bIns="46303" anchor="t" anchorCtr="0">
            <a:noAutofit/>
          </a:bodyPr>
          <a:lstStyle>
            <a:lvl1pPr marR="0" lvl="0"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9pPr>
          </a:lstStyle>
          <a:p>
            <a:endParaRPr/>
          </a:p>
        </p:txBody>
      </p:sp>
      <p:sp>
        <p:nvSpPr>
          <p:cNvPr id="4" name="Google Shape;4;n"/>
          <p:cNvSpPr>
            <a:spLocks noGrp="1" noRot="1" noChangeAspect="1"/>
          </p:cNvSpPr>
          <p:nvPr>
            <p:ph type="sldImg" idx="3"/>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 name="Google Shape;5;n"/>
          <p:cNvSpPr txBox="1">
            <a:spLocks noGrp="1"/>
          </p:cNvSpPr>
          <p:nvPr>
            <p:ph type="body" idx="1"/>
          </p:nvPr>
        </p:nvSpPr>
        <p:spPr>
          <a:xfrm>
            <a:off x="934720" y="4416510"/>
            <a:ext cx="5140960" cy="4183220"/>
          </a:xfrm>
          <a:prstGeom prst="rect">
            <a:avLst/>
          </a:prstGeom>
          <a:noFill/>
          <a:ln>
            <a:noFill/>
          </a:ln>
        </p:spPr>
        <p:txBody>
          <a:bodyPr spcFirstLastPara="1" wrap="square" lIns="92632" tIns="46303" rIns="92632" bIns="46303"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dt" idx="10"/>
          </p:nvPr>
        </p:nvSpPr>
        <p:spPr>
          <a:xfrm>
            <a:off x="3972560" y="0"/>
            <a:ext cx="3037840" cy="464979"/>
          </a:xfrm>
          <a:prstGeom prst="rect">
            <a:avLst/>
          </a:prstGeom>
          <a:noFill/>
          <a:ln>
            <a:noFill/>
          </a:ln>
        </p:spPr>
        <p:txBody>
          <a:bodyPr spcFirstLastPara="1" wrap="square" lIns="92632" tIns="46303" rIns="92632" bIns="46303" anchor="t" anchorCtr="0">
            <a:noAutofit/>
          </a:bodyPr>
          <a:lstStyle>
            <a:lvl1pPr marR="0" lvl="0"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31420"/>
            <a:ext cx="3037840" cy="464979"/>
          </a:xfrm>
          <a:prstGeom prst="rect">
            <a:avLst/>
          </a:prstGeom>
          <a:noFill/>
          <a:ln>
            <a:noFill/>
          </a:ln>
        </p:spPr>
        <p:txBody>
          <a:bodyPr spcFirstLastPara="1" wrap="square" lIns="92632" tIns="46303" rIns="92632" bIns="46303" anchor="b" anchorCtr="0">
            <a:noAutofit/>
          </a:bodyPr>
          <a:lstStyle>
            <a:lvl1pPr marR="0" lvl="0"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30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2560" y="8831420"/>
            <a:ext cx="3037840" cy="464979"/>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sz="1200" smtClean="0">
                <a:latin typeface="Tahoma"/>
                <a:ea typeface="Tahoma"/>
                <a:cs typeface="Tahoma"/>
                <a:sym typeface="Tahoma"/>
              </a:rPr>
              <a:pPr algn="r">
                <a:buSzPts val="1200"/>
              </a:pPr>
              <a:t>‹#›</a:t>
            </a:fld>
            <a:endParaRPr 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934720" y="4416510"/>
            <a:ext cx="5140960" cy="4183220"/>
          </a:xfrm>
          <a:prstGeom prst="rect">
            <a:avLst/>
          </a:prstGeom>
        </p:spPr>
        <p:txBody>
          <a:bodyPr spcFirstLastPara="1" wrap="square" lIns="92632" tIns="46303" rIns="92632" bIns="46303" anchor="t" anchorCtr="0">
            <a:noAutofit/>
          </a:bodyPr>
          <a:lstStyle/>
          <a:p>
            <a:pPr marL="0" indent="0"/>
            <a:endParaRPr/>
          </a:p>
        </p:txBody>
      </p:sp>
      <p:sp>
        <p:nvSpPr>
          <p:cNvPr id="83" name="Google Shape;83;p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86d26c7795_0_4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86d26c7795_0_43: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52" name="Google Shape;152;g286d26c7795_0_43: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86d26c7795_0_5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86d26c7795_0_51: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60" name="Google Shape;160;g286d26c7795_0_51: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88a91bb148_0_1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88a91bb148_0_14: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68" name="Google Shape;168;g288a91bb148_0_14: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86d26c7795_0_5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86d26c7795_0_58: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76" name="Google Shape;176;g286d26c7795_0_58: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86d26c7795_0_6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86d26c7795_0_67: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84" name="Google Shape;184;g286d26c7795_0_67: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86d26c7795_0_7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86d26c7795_0_74: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91" name="Google Shape;191;g286d26c7795_0_74: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86d26c7795_0_8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86d26c7795_0_81: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99" name="Google Shape;199;g286d26c7795_0_81: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86d26c7795_0_8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86d26c7795_0_88: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07" name="Google Shape;207;g286d26c7795_0_88: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86d26c7795_0_9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86d26c7795_0_95: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15" name="Google Shape;215;g286d26c7795_0_95: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86d26c7795_0_10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86d26c7795_0_103: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23" name="Google Shape;223;g286d26c7795_0_103: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88a91bb148_0_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88a91bb148_0_0: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90" name="Google Shape;90;g288a91bb148_0_0: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86d26c7795_0_11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86d26c7795_0_110: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31" name="Google Shape;231;g286d26c7795_0_110: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86d26c7795_0_11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86d26c7795_0_117: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39" name="Google Shape;239;g286d26c7795_0_117: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86d26c7795_0_12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86d26c7795_0_124: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47" name="Google Shape;247;g286d26c7795_0_124: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86d26c7795_0_13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86d26c7795_0_131: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55" name="Google Shape;255;g286d26c7795_0_131: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86d26c7795_0_13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86d26c7795_0_138: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63" name="Google Shape;263;g286d26c7795_0_138: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86d26c7795_0_14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86d26c7795_0_145: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71" name="Google Shape;271;g286d26c7795_0_145: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86d26c7795_0_15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86d26c7795_0_152: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79" name="Google Shape;279;g286d26c7795_0_152: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86d26c7795_0_15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86d26c7795_0_159: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87" name="Google Shape;287;g286d26c7795_0_159: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86d26c7795_0_16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86d26c7795_0_166: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95" name="Google Shape;295;g286d26c7795_0_166: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86d26c7795_0_17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86d26c7795_0_173: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303" name="Google Shape;303;g286d26c7795_0_173: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934720" y="4416510"/>
            <a:ext cx="5140960" cy="4183220"/>
          </a:xfrm>
          <a:prstGeom prst="rect">
            <a:avLst/>
          </a:prstGeom>
        </p:spPr>
        <p:txBody>
          <a:bodyPr spcFirstLastPara="1" wrap="square" lIns="92632" tIns="46303" rIns="92632" bIns="46303" anchor="t" anchorCtr="0">
            <a:noAutofit/>
          </a:bodyPr>
          <a:lstStyle/>
          <a:p>
            <a:pPr marL="0" indent="0"/>
            <a:endParaRPr/>
          </a:p>
        </p:txBody>
      </p:sp>
      <p:sp>
        <p:nvSpPr>
          <p:cNvPr id="97" name="Google Shape;97;p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86d26c7795_0_18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86d26c7795_0_180: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311" name="Google Shape;311;g286d26c7795_0_180: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86d26c7795_0_18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86d26c7795_0_187: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319" name="Google Shape;319;g286d26c7795_0_187: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86d26c7795_0_20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86d26c7795_0_201: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327" name="Google Shape;327;g286d26c7795_0_201: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86d26c7795_0_20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86d26c7795_0_208: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335" name="Google Shape;335;g286d26c7795_0_208: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86d26c7795_0_19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86d26c7795_0_194: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343" name="Google Shape;343;g286d26c7795_0_194: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86d26c7795_0_21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286d26c7795_0_215: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351" name="Google Shape;351;g286d26c7795_0_215: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86d26c7795_0_22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86d26c7795_0_222: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359" name="Google Shape;359;g286d26c7795_0_222: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86d26c7795_0_22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86d26c7795_0_229: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367" name="Google Shape;367;g286d26c7795_0_229: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86d26c7795_0_23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86d26c7795_0_236: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375" name="Google Shape;375;g286d26c7795_0_236: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86d26c7795_0_24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286d26c7795_0_243: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383" name="Google Shape;383;g286d26c7795_0_243: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86d26c7795_0_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86d26c7795_0_1: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05" name="Google Shape;105;g286d26c7795_0_1: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86d26c7795_0_25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286d26c7795_0_250: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390" name="Google Shape;390;g286d26c7795_0_250: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86d26c7795_0_25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86d26c7795_0_256: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397" name="Google Shape;397;g286d26c7795_0_256: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86d26c7795_0_26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86d26c7795_0_263: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405" name="Google Shape;405;g286d26c7795_0_263: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86d26c7795_0_27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86d26c7795_0_270: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413" name="Google Shape;413;g286d26c7795_0_270: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86d26c7795_0_27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286d26c7795_0_277: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421" name="Google Shape;421;g286d26c7795_0_277: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86d26c7795_0_28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86d26c7795_0_284: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429" name="Google Shape;429;g286d26c7795_0_284: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86d26c7795_0_29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286d26c7795_0_291: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437" name="Google Shape;437;g286d26c7795_0_291: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86d26c7795_0_29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286d26c7795_0_298: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445" name="Google Shape;445;g286d26c7795_0_298: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86d26c7795_0_30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86d26c7795_0_305: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453" name="Google Shape;453;g286d26c7795_0_305: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86d26c7795_0_31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86d26c7795_0_312: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461" name="Google Shape;461;g286d26c7795_0_312: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86d26c7795_0_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86d26c7795_0_8: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13" name="Google Shape;113;g286d26c7795_0_8: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86d26c7795_0_31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286d26c7795_0_319: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469" name="Google Shape;469;g286d26c7795_0_319: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86d26c7795_0_32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286d26c7795_0_326: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477" name="Google Shape;477;g286d26c7795_0_326: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87a821d729_1_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287a821d729_1_0: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485" name="Google Shape;485;g287a821d729_1_0: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52</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86d26c7795_0_1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86d26c7795_0_15: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21" name="Google Shape;121;g286d26c7795_0_15: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86d26c7795_0_2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86d26c7795_0_22: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29" name="Google Shape;129;g286d26c7795_0_22: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86d26c7795_0_2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86d26c7795_0_29: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37" name="Google Shape;137;g286d26c7795_0_29: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86d26c7795_0_3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86d26c7795_0_36: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45" name="Google Shape;145;g286d26c7795_0_36: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0" name="Google Shape;20;p4"/>
          <p:cNvSpPr txBox="1">
            <a:spLocks noGrp="1"/>
          </p:cNvSpPr>
          <p:nvPr>
            <p:ph type="body" idx="1"/>
          </p:nvPr>
        </p:nvSpPr>
        <p:spPr>
          <a:xfrm>
            <a:off x="914400" y="2286000"/>
            <a:ext cx="7543800" cy="3657600"/>
          </a:xfrm>
          <a:prstGeom prst="rect">
            <a:avLst/>
          </a:prstGeom>
          <a:noFill/>
          <a:ln>
            <a:noFill/>
          </a:ln>
        </p:spPr>
        <p:txBody>
          <a:bodyPr spcFirstLastPara="1" wrap="square" lIns="91425" tIns="45700" rIns="91425" bIns="45700" anchor="t" anchorCtr="0">
            <a:noAutofit/>
          </a:bodyPr>
          <a:lstStyle>
            <a:lvl1pPr marL="457200" lvl="0" indent="-342900" algn="l">
              <a:spcBef>
                <a:spcPts val="1080"/>
              </a:spcBef>
              <a:spcAft>
                <a:spcPts val="0"/>
              </a:spcAft>
              <a:buSzPts val="1800"/>
              <a:buChar char="•"/>
              <a:defRPr/>
            </a:lvl1pPr>
            <a:lvl2pPr marL="914400" lvl="1" indent="-342900" algn="l">
              <a:spcBef>
                <a:spcPts val="720"/>
              </a:spcBef>
              <a:spcAft>
                <a:spcPts val="0"/>
              </a:spcAft>
              <a:buSzPts val="1800"/>
              <a:buChar char="–"/>
              <a:defRPr/>
            </a:lvl2pPr>
            <a:lvl3pPr marL="1371600" lvl="2" indent="-342900" algn="l">
              <a:lnSpc>
                <a:spcPct val="95000"/>
              </a:lnSpc>
              <a:spcBef>
                <a:spcPts val="630"/>
              </a:spcBef>
              <a:spcAft>
                <a:spcPts val="0"/>
              </a:spcAft>
              <a:buSzPts val="1800"/>
              <a:buChar char="•"/>
              <a:defRPr/>
            </a:lvl3pPr>
            <a:lvl4pPr marL="1828800" lvl="3" indent="-342900" algn="l">
              <a:lnSpc>
                <a:spcPct val="75000"/>
              </a:lnSpc>
              <a:spcBef>
                <a:spcPts val="540"/>
              </a:spcBef>
              <a:spcAft>
                <a:spcPts val="0"/>
              </a:spcAft>
              <a:buSzPts val="1800"/>
              <a:buChar char="–"/>
              <a:defRPr/>
            </a:lvl4pPr>
            <a:lvl5pPr marL="2286000" lvl="4" indent="-342900" algn="l">
              <a:lnSpc>
                <a:spcPct val="75000"/>
              </a:lnSpc>
              <a:spcBef>
                <a:spcPts val="540"/>
              </a:spcBef>
              <a:spcAft>
                <a:spcPts val="0"/>
              </a:spcAft>
              <a:buSzPts val="1800"/>
              <a:buChar char="»"/>
              <a:defRPr/>
            </a:lvl5pPr>
            <a:lvl6pPr marL="2743200" lvl="5" indent="-342900" algn="l">
              <a:lnSpc>
                <a:spcPct val="75000"/>
              </a:lnSpc>
              <a:spcBef>
                <a:spcPts val="540"/>
              </a:spcBef>
              <a:spcAft>
                <a:spcPts val="0"/>
              </a:spcAft>
              <a:buSzPts val="1800"/>
              <a:buChar char="»"/>
              <a:defRPr/>
            </a:lvl6pPr>
            <a:lvl7pPr marL="3200400" lvl="6" indent="-342900" algn="l">
              <a:lnSpc>
                <a:spcPct val="75000"/>
              </a:lnSpc>
              <a:spcBef>
                <a:spcPts val="540"/>
              </a:spcBef>
              <a:spcAft>
                <a:spcPts val="0"/>
              </a:spcAft>
              <a:buSzPts val="1800"/>
              <a:buChar char="»"/>
              <a:defRPr/>
            </a:lvl7pPr>
            <a:lvl8pPr marL="3657600" lvl="7" indent="-342900" algn="l">
              <a:lnSpc>
                <a:spcPct val="75000"/>
              </a:lnSpc>
              <a:spcBef>
                <a:spcPts val="540"/>
              </a:spcBef>
              <a:spcAft>
                <a:spcPts val="0"/>
              </a:spcAft>
              <a:buSzPts val="1800"/>
              <a:buChar char="»"/>
              <a:defRPr/>
            </a:lvl8pPr>
            <a:lvl9pPr marL="4114800" lvl="8" indent="-342900" algn="l">
              <a:lnSpc>
                <a:spcPct val="75000"/>
              </a:lnSpc>
              <a:spcBef>
                <a:spcPts val="540"/>
              </a:spcBef>
              <a:spcAft>
                <a:spcPts val="0"/>
              </a:spcAft>
              <a:buSzPts val="1800"/>
              <a:buChar char="»"/>
              <a:defRPr/>
            </a:lvl9pPr>
          </a:lstStyle>
          <a:p>
            <a:endParaRPr/>
          </a:p>
        </p:txBody>
      </p:sp>
      <p:sp>
        <p:nvSpPr>
          <p:cNvPr id="21" name="Google Shape;21;p4"/>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85000"/>
              </a:lnSpc>
              <a:spcBef>
                <a:spcPts val="0"/>
              </a:spcBef>
              <a:spcAft>
                <a:spcPts val="0"/>
              </a:spcAft>
              <a:buSzPts val="1400"/>
              <a:buNone/>
              <a:defRPr sz="4000" b="1" cap="none"/>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77" name="Google Shape;77;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1200"/>
              </a:spcBef>
              <a:spcAft>
                <a:spcPts val="0"/>
              </a:spcAft>
              <a:buSzPts val="2000"/>
              <a:buFont typeface="Arial"/>
              <a:buNone/>
              <a:defRPr sz="2000"/>
            </a:lvl1pPr>
            <a:lvl2pPr marL="914400" lvl="1" indent="-228600" algn="l">
              <a:spcBef>
                <a:spcPts val="720"/>
              </a:spcBef>
              <a:spcAft>
                <a:spcPts val="0"/>
              </a:spcAft>
              <a:buSzPts val="1800"/>
              <a:buFont typeface="Arial"/>
              <a:buNone/>
              <a:defRPr sz="1800"/>
            </a:lvl2pPr>
            <a:lvl3pPr marL="1371600" lvl="2" indent="-228600" algn="l">
              <a:lnSpc>
                <a:spcPct val="95000"/>
              </a:lnSpc>
              <a:spcBef>
                <a:spcPts val="560"/>
              </a:spcBef>
              <a:spcAft>
                <a:spcPts val="0"/>
              </a:spcAft>
              <a:buSzPts val="1600"/>
              <a:buFont typeface="Arial"/>
              <a:buNone/>
              <a:defRPr sz="1600"/>
            </a:lvl3pPr>
            <a:lvl4pPr marL="1828800" lvl="3" indent="-228600" algn="l">
              <a:lnSpc>
                <a:spcPct val="75000"/>
              </a:lnSpc>
              <a:spcBef>
                <a:spcPts val="420"/>
              </a:spcBef>
              <a:spcAft>
                <a:spcPts val="0"/>
              </a:spcAft>
              <a:buSzPts val="1400"/>
              <a:buFont typeface="Arial"/>
              <a:buNone/>
              <a:defRPr sz="1400"/>
            </a:lvl4pPr>
            <a:lvl5pPr marL="2286000" lvl="4" indent="-228600" algn="l">
              <a:lnSpc>
                <a:spcPct val="75000"/>
              </a:lnSpc>
              <a:spcBef>
                <a:spcPts val="420"/>
              </a:spcBef>
              <a:spcAft>
                <a:spcPts val="0"/>
              </a:spcAft>
              <a:buSzPts val="1400"/>
              <a:buFont typeface="Arial"/>
              <a:buNone/>
              <a:defRPr sz="1400"/>
            </a:lvl5pPr>
            <a:lvl6pPr marL="2743200" lvl="5" indent="-228600" algn="l">
              <a:lnSpc>
                <a:spcPct val="75000"/>
              </a:lnSpc>
              <a:spcBef>
                <a:spcPts val="420"/>
              </a:spcBef>
              <a:spcAft>
                <a:spcPts val="0"/>
              </a:spcAft>
              <a:buSzPts val="1400"/>
              <a:buFont typeface="Arial"/>
              <a:buNone/>
              <a:defRPr sz="1400"/>
            </a:lvl6pPr>
            <a:lvl7pPr marL="3200400" lvl="6" indent="-228600" algn="l">
              <a:lnSpc>
                <a:spcPct val="75000"/>
              </a:lnSpc>
              <a:spcBef>
                <a:spcPts val="420"/>
              </a:spcBef>
              <a:spcAft>
                <a:spcPts val="0"/>
              </a:spcAft>
              <a:buSzPts val="1400"/>
              <a:buFont typeface="Arial"/>
              <a:buNone/>
              <a:defRPr sz="1400"/>
            </a:lvl7pPr>
            <a:lvl8pPr marL="3657600" lvl="7" indent="-228600" algn="l">
              <a:lnSpc>
                <a:spcPct val="75000"/>
              </a:lnSpc>
              <a:spcBef>
                <a:spcPts val="420"/>
              </a:spcBef>
              <a:spcAft>
                <a:spcPts val="0"/>
              </a:spcAft>
              <a:buSzPts val="1400"/>
              <a:buFont typeface="Arial"/>
              <a:buNone/>
              <a:defRPr sz="1400"/>
            </a:lvl8pPr>
            <a:lvl9pPr marL="4114800" lvl="8" indent="-228600" algn="l">
              <a:lnSpc>
                <a:spcPct val="75000"/>
              </a:lnSpc>
              <a:spcBef>
                <a:spcPts val="420"/>
              </a:spcBef>
              <a:spcAft>
                <a:spcPts val="0"/>
              </a:spcAft>
              <a:buSzPts val="1400"/>
              <a:buFont typeface="Arial"/>
              <a:buNone/>
              <a:defRPr sz="1400"/>
            </a:lvl9pPr>
          </a:lstStyle>
          <a:p>
            <a:endParaRPr/>
          </a:p>
        </p:txBody>
      </p:sp>
      <p:sp>
        <p:nvSpPr>
          <p:cNvPr id="78" name="Google Shape;78;p13"/>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3"/>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rot="5400000">
            <a:off x="4848225" y="2333625"/>
            <a:ext cx="5334000" cy="188595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6" name="Google Shape;26;p5"/>
          <p:cNvSpPr txBox="1">
            <a:spLocks noGrp="1"/>
          </p:cNvSpPr>
          <p:nvPr>
            <p:ph type="body" idx="1"/>
          </p:nvPr>
        </p:nvSpPr>
        <p:spPr>
          <a:xfrm rot="5400000">
            <a:off x="1000125" y="523875"/>
            <a:ext cx="5334000" cy="5505450"/>
          </a:xfrm>
          <a:prstGeom prst="rect">
            <a:avLst/>
          </a:prstGeom>
          <a:noFill/>
          <a:ln>
            <a:noFill/>
          </a:ln>
        </p:spPr>
        <p:txBody>
          <a:bodyPr spcFirstLastPara="1" wrap="square" lIns="91425" tIns="45700" rIns="91425" bIns="45700" anchor="t" anchorCtr="0">
            <a:noAutofit/>
          </a:bodyPr>
          <a:lstStyle>
            <a:lvl1pPr marL="457200" lvl="0" indent="-342900" algn="l">
              <a:spcBef>
                <a:spcPts val="1080"/>
              </a:spcBef>
              <a:spcAft>
                <a:spcPts val="0"/>
              </a:spcAft>
              <a:buSzPts val="1800"/>
              <a:buChar char="•"/>
              <a:defRPr/>
            </a:lvl1pPr>
            <a:lvl2pPr marL="914400" lvl="1" indent="-342900" algn="l">
              <a:spcBef>
                <a:spcPts val="720"/>
              </a:spcBef>
              <a:spcAft>
                <a:spcPts val="0"/>
              </a:spcAft>
              <a:buSzPts val="1800"/>
              <a:buChar char="–"/>
              <a:defRPr/>
            </a:lvl2pPr>
            <a:lvl3pPr marL="1371600" lvl="2" indent="-342900" algn="l">
              <a:lnSpc>
                <a:spcPct val="95000"/>
              </a:lnSpc>
              <a:spcBef>
                <a:spcPts val="630"/>
              </a:spcBef>
              <a:spcAft>
                <a:spcPts val="0"/>
              </a:spcAft>
              <a:buSzPts val="1800"/>
              <a:buChar char="•"/>
              <a:defRPr/>
            </a:lvl3pPr>
            <a:lvl4pPr marL="1828800" lvl="3" indent="-342900" algn="l">
              <a:lnSpc>
                <a:spcPct val="75000"/>
              </a:lnSpc>
              <a:spcBef>
                <a:spcPts val="540"/>
              </a:spcBef>
              <a:spcAft>
                <a:spcPts val="0"/>
              </a:spcAft>
              <a:buSzPts val="1800"/>
              <a:buChar char="–"/>
              <a:defRPr/>
            </a:lvl4pPr>
            <a:lvl5pPr marL="2286000" lvl="4" indent="-342900" algn="l">
              <a:lnSpc>
                <a:spcPct val="75000"/>
              </a:lnSpc>
              <a:spcBef>
                <a:spcPts val="540"/>
              </a:spcBef>
              <a:spcAft>
                <a:spcPts val="0"/>
              </a:spcAft>
              <a:buSzPts val="1800"/>
              <a:buChar char="»"/>
              <a:defRPr/>
            </a:lvl5pPr>
            <a:lvl6pPr marL="2743200" lvl="5" indent="-342900" algn="l">
              <a:lnSpc>
                <a:spcPct val="75000"/>
              </a:lnSpc>
              <a:spcBef>
                <a:spcPts val="540"/>
              </a:spcBef>
              <a:spcAft>
                <a:spcPts val="0"/>
              </a:spcAft>
              <a:buSzPts val="1800"/>
              <a:buChar char="»"/>
              <a:defRPr/>
            </a:lvl6pPr>
            <a:lvl7pPr marL="3200400" lvl="6" indent="-342900" algn="l">
              <a:lnSpc>
                <a:spcPct val="75000"/>
              </a:lnSpc>
              <a:spcBef>
                <a:spcPts val="540"/>
              </a:spcBef>
              <a:spcAft>
                <a:spcPts val="0"/>
              </a:spcAft>
              <a:buSzPts val="1800"/>
              <a:buChar char="»"/>
              <a:defRPr/>
            </a:lvl7pPr>
            <a:lvl8pPr marL="3657600" lvl="7" indent="-342900" algn="l">
              <a:lnSpc>
                <a:spcPct val="75000"/>
              </a:lnSpc>
              <a:spcBef>
                <a:spcPts val="540"/>
              </a:spcBef>
              <a:spcAft>
                <a:spcPts val="0"/>
              </a:spcAft>
              <a:buSzPts val="1800"/>
              <a:buChar char="»"/>
              <a:defRPr/>
            </a:lvl8pPr>
            <a:lvl9pPr marL="4114800" lvl="8" indent="-342900" algn="l">
              <a:lnSpc>
                <a:spcPct val="75000"/>
              </a:lnSpc>
              <a:spcBef>
                <a:spcPts val="540"/>
              </a:spcBef>
              <a:spcAft>
                <a:spcPts val="0"/>
              </a:spcAft>
              <a:buSzPts val="1800"/>
              <a:buChar char="»"/>
              <a:defRPr/>
            </a:lvl9pPr>
          </a:lstStyle>
          <a:p>
            <a:endParaRPr/>
          </a:p>
        </p:txBody>
      </p:sp>
      <p:sp>
        <p:nvSpPr>
          <p:cNvPr id="27" name="Google Shape;27;p5"/>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2" name="Google Shape;32;p6"/>
          <p:cNvSpPr txBox="1">
            <a:spLocks noGrp="1"/>
          </p:cNvSpPr>
          <p:nvPr>
            <p:ph type="body" idx="1"/>
          </p:nvPr>
        </p:nvSpPr>
        <p:spPr>
          <a:xfrm rot="5400000">
            <a:off x="2857500" y="342900"/>
            <a:ext cx="3657600" cy="7543800"/>
          </a:xfrm>
          <a:prstGeom prst="rect">
            <a:avLst/>
          </a:prstGeom>
          <a:noFill/>
          <a:ln>
            <a:noFill/>
          </a:ln>
        </p:spPr>
        <p:txBody>
          <a:bodyPr spcFirstLastPara="1" wrap="square" lIns="91425" tIns="45700" rIns="91425" bIns="45700" anchor="t" anchorCtr="0">
            <a:noAutofit/>
          </a:bodyPr>
          <a:lstStyle>
            <a:lvl1pPr marL="457200" lvl="0" indent="-342900" algn="l">
              <a:spcBef>
                <a:spcPts val="1080"/>
              </a:spcBef>
              <a:spcAft>
                <a:spcPts val="0"/>
              </a:spcAft>
              <a:buSzPts val="1800"/>
              <a:buChar char="•"/>
              <a:defRPr/>
            </a:lvl1pPr>
            <a:lvl2pPr marL="914400" lvl="1" indent="-342900" algn="l">
              <a:spcBef>
                <a:spcPts val="720"/>
              </a:spcBef>
              <a:spcAft>
                <a:spcPts val="0"/>
              </a:spcAft>
              <a:buSzPts val="1800"/>
              <a:buChar char="–"/>
              <a:defRPr/>
            </a:lvl2pPr>
            <a:lvl3pPr marL="1371600" lvl="2" indent="-342900" algn="l">
              <a:lnSpc>
                <a:spcPct val="95000"/>
              </a:lnSpc>
              <a:spcBef>
                <a:spcPts val="630"/>
              </a:spcBef>
              <a:spcAft>
                <a:spcPts val="0"/>
              </a:spcAft>
              <a:buSzPts val="1800"/>
              <a:buChar char="•"/>
              <a:defRPr/>
            </a:lvl3pPr>
            <a:lvl4pPr marL="1828800" lvl="3" indent="-342900" algn="l">
              <a:lnSpc>
                <a:spcPct val="75000"/>
              </a:lnSpc>
              <a:spcBef>
                <a:spcPts val="540"/>
              </a:spcBef>
              <a:spcAft>
                <a:spcPts val="0"/>
              </a:spcAft>
              <a:buSzPts val="1800"/>
              <a:buChar char="–"/>
              <a:defRPr/>
            </a:lvl4pPr>
            <a:lvl5pPr marL="2286000" lvl="4" indent="-342900" algn="l">
              <a:lnSpc>
                <a:spcPct val="75000"/>
              </a:lnSpc>
              <a:spcBef>
                <a:spcPts val="540"/>
              </a:spcBef>
              <a:spcAft>
                <a:spcPts val="0"/>
              </a:spcAft>
              <a:buSzPts val="1800"/>
              <a:buChar char="»"/>
              <a:defRPr/>
            </a:lvl5pPr>
            <a:lvl6pPr marL="2743200" lvl="5" indent="-342900" algn="l">
              <a:lnSpc>
                <a:spcPct val="75000"/>
              </a:lnSpc>
              <a:spcBef>
                <a:spcPts val="540"/>
              </a:spcBef>
              <a:spcAft>
                <a:spcPts val="0"/>
              </a:spcAft>
              <a:buSzPts val="1800"/>
              <a:buChar char="»"/>
              <a:defRPr/>
            </a:lvl6pPr>
            <a:lvl7pPr marL="3200400" lvl="6" indent="-342900" algn="l">
              <a:lnSpc>
                <a:spcPct val="75000"/>
              </a:lnSpc>
              <a:spcBef>
                <a:spcPts val="540"/>
              </a:spcBef>
              <a:spcAft>
                <a:spcPts val="0"/>
              </a:spcAft>
              <a:buSzPts val="1800"/>
              <a:buChar char="»"/>
              <a:defRPr/>
            </a:lvl7pPr>
            <a:lvl8pPr marL="3657600" lvl="7" indent="-342900" algn="l">
              <a:lnSpc>
                <a:spcPct val="75000"/>
              </a:lnSpc>
              <a:spcBef>
                <a:spcPts val="540"/>
              </a:spcBef>
              <a:spcAft>
                <a:spcPts val="0"/>
              </a:spcAft>
              <a:buSzPts val="1800"/>
              <a:buChar char="»"/>
              <a:defRPr/>
            </a:lvl8pPr>
            <a:lvl9pPr marL="4114800" lvl="8" indent="-342900" algn="l">
              <a:lnSpc>
                <a:spcPct val="75000"/>
              </a:lnSpc>
              <a:spcBef>
                <a:spcPts val="540"/>
              </a:spcBef>
              <a:spcAft>
                <a:spcPts val="0"/>
              </a:spcAft>
              <a:buSzPts val="1800"/>
              <a:buChar char="»"/>
              <a:defRPr/>
            </a:lvl9pPr>
          </a:lstStyle>
          <a:p>
            <a:endParaRPr/>
          </a:p>
        </p:txBody>
      </p:sp>
      <p:sp>
        <p:nvSpPr>
          <p:cNvPr id="33" name="Google Shape;33;p6"/>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SzPts val="1400"/>
              <a:buNone/>
              <a:defRPr sz="2000" b="1"/>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8" name="Google Shape;38;p7"/>
          <p:cNvSpPr>
            <a:spLocks noGrp="1"/>
          </p:cNvSpPr>
          <p:nvPr>
            <p:ph type="pic" idx="2"/>
          </p:nvPr>
        </p:nvSpPr>
        <p:spPr>
          <a:xfrm>
            <a:off x="1792288" y="612775"/>
            <a:ext cx="5486400" cy="4114800"/>
          </a:xfrm>
          <a:prstGeom prst="rect">
            <a:avLst/>
          </a:prstGeom>
          <a:noFill/>
          <a:ln>
            <a:noFill/>
          </a:ln>
        </p:spPr>
      </p:sp>
      <p:sp>
        <p:nvSpPr>
          <p:cNvPr id="39" name="Google Shape;39;p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840"/>
              </a:spcBef>
              <a:spcAft>
                <a:spcPts val="0"/>
              </a:spcAft>
              <a:buSzPts val="1400"/>
              <a:buFont typeface="Arial"/>
              <a:buNone/>
              <a:defRPr sz="1400"/>
            </a:lvl1pPr>
            <a:lvl2pPr marL="914400" lvl="1" indent="-228600" algn="l">
              <a:spcBef>
                <a:spcPts val="480"/>
              </a:spcBef>
              <a:spcAft>
                <a:spcPts val="0"/>
              </a:spcAft>
              <a:buSzPts val="1200"/>
              <a:buFont typeface="Arial"/>
              <a:buNone/>
              <a:defRPr sz="1200"/>
            </a:lvl2pPr>
            <a:lvl3pPr marL="1371600" lvl="2" indent="-228600" algn="l">
              <a:lnSpc>
                <a:spcPct val="95000"/>
              </a:lnSpc>
              <a:spcBef>
                <a:spcPts val="350"/>
              </a:spcBef>
              <a:spcAft>
                <a:spcPts val="0"/>
              </a:spcAft>
              <a:buSzPts val="1000"/>
              <a:buFont typeface="Arial"/>
              <a:buNone/>
              <a:defRPr sz="1000"/>
            </a:lvl3pPr>
            <a:lvl4pPr marL="1828800" lvl="3" indent="-228600" algn="l">
              <a:lnSpc>
                <a:spcPct val="75000"/>
              </a:lnSpc>
              <a:spcBef>
                <a:spcPts val="270"/>
              </a:spcBef>
              <a:spcAft>
                <a:spcPts val="0"/>
              </a:spcAft>
              <a:buSzPts val="900"/>
              <a:buFont typeface="Arial"/>
              <a:buNone/>
              <a:defRPr sz="900"/>
            </a:lvl4pPr>
            <a:lvl5pPr marL="2286000" lvl="4" indent="-228600" algn="l">
              <a:lnSpc>
                <a:spcPct val="75000"/>
              </a:lnSpc>
              <a:spcBef>
                <a:spcPts val="270"/>
              </a:spcBef>
              <a:spcAft>
                <a:spcPts val="0"/>
              </a:spcAft>
              <a:buSzPts val="900"/>
              <a:buFont typeface="Arial"/>
              <a:buNone/>
              <a:defRPr sz="900"/>
            </a:lvl5pPr>
            <a:lvl6pPr marL="2743200" lvl="5" indent="-228600" algn="l">
              <a:lnSpc>
                <a:spcPct val="75000"/>
              </a:lnSpc>
              <a:spcBef>
                <a:spcPts val="270"/>
              </a:spcBef>
              <a:spcAft>
                <a:spcPts val="0"/>
              </a:spcAft>
              <a:buSzPts val="900"/>
              <a:buFont typeface="Arial"/>
              <a:buNone/>
              <a:defRPr sz="900"/>
            </a:lvl6pPr>
            <a:lvl7pPr marL="3200400" lvl="6" indent="-228600" algn="l">
              <a:lnSpc>
                <a:spcPct val="75000"/>
              </a:lnSpc>
              <a:spcBef>
                <a:spcPts val="270"/>
              </a:spcBef>
              <a:spcAft>
                <a:spcPts val="0"/>
              </a:spcAft>
              <a:buSzPts val="900"/>
              <a:buFont typeface="Arial"/>
              <a:buNone/>
              <a:defRPr sz="900"/>
            </a:lvl7pPr>
            <a:lvl8pPr marL="3657600" lvl="7" indent="-228600" algn="l">
              <a:lnSpc>
                <a:spcPct val="75000"/>
              </a:lnSpc>
              <a:spcBef>
                <a:spcPts val="270"/>
              </a:spcBef>
              <a:spcAft>
                <a:spcPts val="0"/>
              </a:spcAft>
              <a:buSzPts val="900"/>
              <a:buFont typeface="Arial"/>
              <a:buNone/>
              <a:defRPr sz="900"/>
            </a:lvl8pPr>
            <a:lvl9pPr marL="4114800" lvl="8" indent="-228600" algn="l">
              <a:lnSpc>
                <a:spcPct val="75000"/>
              </a:lnSpc>
              <a:spcBef>
                <a:spcPts val="270"/>
              </a:spcBef>
              <a:spcAft>
                <a:spcPts val="0"/>
              </a:spcAft>
              <a:buSzPts val="900"/>
              <a:buFont typeface="Arial"/>
              <a:buNone/>
              <a:defRPr sz="900"/>
            </a:lvl9pPr>
          </a:lstStyle>
          <a:p>
            <a:endParaRPr/>
          </a:p>
        </p:txBody>
      </p:sp>
      <p:sp>
        <p:nvSpPr>
          <p:cNvPr id="40" name="Google Shape;40;p7"/>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SzPts val="1400"/>
              <a:buNone/>
              <a:defRPr sz="2000" b="1"/>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45" name="Google Shape;45;p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1920"/>
              </a:spcBef>
              <a:spcAft>
                <a:spcPts val="0"/>
              </a:spcAft>
              <a:buSzPts val="3200"/>
              <a:buFont typeface="Arial"/>
              <a:buChar char="•"/>
              <a:defRPr sz="3200"/>
            </a:lvl1pPr>
            <a:lvl2pPr marL="914400" lvl="1" indent="-406400" algn="l">
              <a:spcBef>
                <a:spcPts val="1120"/>
              </a:spcBef>
              <a:spcAft>
                <a:spcPts val="0"/>
              </a:spcAft>
              <a:buSzPts val="2800"/>
              <a:buFont typeface="Arial"/>
              <a:buChar char="–"/>
              <a:defRPr sz="2800"/>
            </a:lvl2pPr>
            <a:lvl3pPr marL="1371600" lvl="2" indent="-381000" algn="l">
              <a:lnSpc>
                <a:spcPct val="95000"/>
              </a:lnSpc>
              <a:spcBef>
                <a:spcPts val="840"/>
              </a:spcBef>
              <a:spcAft>
                <a:spcPts val="0"/>
              </a:spcAft>
              <a:buSzPts val="2400"/>
              <a:buFont typeface="Arial"/>
              <a:buChar char="•"/>
              <a:defRPr sz="2400"/>
            </a:lvl3pPr>
            <a:lvl4pPr marL="1828800" lvl="3" indent="-355600" algn="l">
              <a:lnSpc>
                <a:spcPct val="75000"/>
              </a:lnSpc>
              <a:spcBef>
                <a:spcPts val="600"/>
              </a:spcBef>
              <a:spcAft>
                <a:spcPts val="0"/>
              </a:spcAft>
              <a:buSzPts val="2000"/>
              <a:buFont typeface="Arial"/>
              <a:buChar char="–"/>
              <a:defRPr sz="2000"/>
            </a:lvl4pPr>
            <a:lvl5pPr marL="2286000" lvl="4" indent="-355600" algn="l">
              <a:lnSpc>
                <a:spcPct val="75000"/>
              </a:lnSpc>
              <a:spcBef>
                <a:spcPts val="600"/>
              </a:spcBef>
              <a:spcAft>
                <a:spcPts val="0"/>
              </a:spcAft>
              <a:buSzPts val="2000"/>
              <a:buFont typeface="Arial"/>
              <a:buChar char="»"/>
              <a:defRPr sz="2000"/>
            </a:lvl5pPr>
            <a:lvl6pPr marL="2743200" lvl="5" indent="-355600" algn="l">
              <a:lnSpc>
                <a:spcPct val="75000"/>
              </a:lnSpc>
              <a:spcBef>
                <a:spcPts val="600"/>
              </a:spcBef>
              <a:spcAft>
                <a:spcPts val="0"/>
              </a:spcAft>
              <a:buSzPts val="2000"/>
              <a:buFont typeface="Arial"/>
              <a:buChar char="»"/>
              <a:defRPr sz="2000"/>
            </a:lvl6pPr>
            <a:lvl7pPr marL="3200400" lvl="6" indent="-355600" algn="l">
              <a:lnSpc>
                <a:spcPct val="75000"/>
              </a:lnSpc>
              <a:spcBef>
                <a:spcPts val="600"/>
              </a:spcBef>
              <a:spcAft>
                <a:spcPts val="0"/>
              </a:spcAft>
              <a:buSzPts val="2000"/>
              <a:buFont typeface="Arial"/>
              <a:buChar char="»"/>
              <a:defRPr sz="2000"/>
            </a:lvl7pPr>
            <a:lvl8pPr marL="3657600" lvl="7" indent="-355600" algn="l">
              <a:lnSpc>
                <a:spcPct val="75000"/>
              </a:lnSpc>
              <a:spcBef>
                <a:spcPts val="600"/>
              </a:spcBef>
              <a:spcAft>
                <a:spcPts val="0"/>
              </a:spcAft>
              <a:buSzPts val="2000"/>
              <a:buFont typeface="Arial"/>
              <a:buChar char="»"/>
              <a:defRPr sz="2000"/>
            </a:lvl8pPr>
            <a:lvl9pPr marL="4114800" lvl="8" indent="-355600" algn="l">
              <a:lnSpc>
                <a:spcPct val="75000"/>
              </a:lnSpc>
              <a:spcBef>
                <a:spcPts val="600"/>
              </a:spcBef>
              <a:spcAft>
                <a:spcPts val="0"/>
              </a:spcAft>
              <a:buSzPts val="2000"/>
              <a:buFont typeface="Arial"/>
              <a:buChar char="»"/>
              <a:defRPr sz="2000"/>
            </a:lvl9pPr>
          </a:lstStyle>
          <a:p>
            <a:endParaRPr/>
          </a:p>
        </p:txBody>
      </p:sp>
      <p:sp>
        <p:nvSpPr>
          <p:cNvPr id="46" name="Google Shape;46;p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840"/>
              </a:spcBef>
              <a:spcAft>
                <a:spcPts val="0"/>
              </a:spcAft>
              <a:buSzPts val="1400"/>
              <a:buFont typeface="Arial"/>
              <a:buNone/>
              <a:defRPr sz="1400"/>
            </a:lvl1pPr>
            <a:lvl2pPr marL="914400" lvl="1" indent="-228600" algn="l">
              <a:spcBef>
                <a:spcPts val="480"/>
              </a:spcBef>
              <a:spcAft>
                <a:spcPts val="0"/>
              </a:spcAft>
              <a:buSzPts val="1200"/>
              <a:buFont typeface="Arial"/>
              <a:buNone/>
              <a:defRPr sz="1200"/>
            </a:lvl2pPr>
            <a:lvl3pPr marL="1371600" lvl="2" indent="-228600" algn="l">
              <a:lnSpc>
                <a:spcPct val="95000"/>
              </a:lnSpc>
              <a:spcBef>
                <a:spcPts val="350"/>
              </a:spcBef>
              <a:spcAft>
                <a:spcPts val="0"/>
              </a:spcAft>
              <a:buSzPts val="1000"/>
              <a:buFont typeface="Arial"/>
              <a:buNone/>
              <a:defRPr sz="1000"/>
            </a:lvl3pPr>
            <a:lvl4pPr marL="1828800" lvl="3" indent="-228600" algn="l">
              <a:lnSpc>
                <a:spcPct val="75000"/>
              </a:lnSpc>
              <a:spcBef>
                <a:spcPts val="270"/>
              </a:spcBef>
              <a:spcAft>
                <a:spcPts val="0"/>
              </a:spcAft>
              <a:buSzPts val="900"/>
              <a:buFont typeface="Arial"/>
              <a:buNone/>
              <a:defRPr sz="900"/>
            </a:lvl4pPr>
            <a:lvl5pPr marL="2286000" lvl="4" indent="-228600" algn="l">
              <a:lnSpc>
                <a:spcPct val="75000"/>
              </a:lnSpc>
              <a:spcBef>
                <a:spcPts val="270"/>
              </a:spcBef>
              <a:spcAft>
                <a:spcPts val="0"/>
              </a:spcAft>
              <a:buSzPts val="900"/>
              <a:buFont typeface="Arial"/>
              <a:buNone/>
              <a:defRPr sz="900"/>
            </a:lvl5pPr>
            <a:lvl6pPr marL="2743200" lvl="5" indent="-228600" algn="l">
              <a:lnSpc>
                <a:spcPct val="75000"/>
              </a:lnSpc>
              <a:spcBef>
                <a:spcPts val="270"/>
              </a:spcBef>
              <a:spcAft>
                <a:spcPts val="0"/>
              </a:spcAft>
              <a:buSzPts val="900"/>
              <a:buFont typeface="Arial"/>
              <a:buNone/>
              <a:defRPr sz="900"/>
            </a:lvl6pPr>
            <a:lvl7pPr marL="3200400" lvl="6" indent="-228600" algn="l">
              <a:lnSpc>
                <a:spcPct val="75000"/>
              </a:lnSpc>
              <a:spcBef>
                <a:spcPts val="270"/>
              </a:spcBef>
              <a:spcAft>
                <a:spcPts val="0"/>
              </a:spcAft>
              <a:buSzPts val="900"/>
              <a:buFont typeface="Arial"/>
              <a:buNone/>
              <a:defRPr sz="900"/>
            </a:lvl7pPr>
            <a:lvl8pPr marL="3657600" lvl="7" indent="-228600" algn="l">
              <a:lnSpc>
                <a:spcPct val="75000"/>
              </a:lnSpc>
              <a:spcBef>
                <a:spcPts val="270"/>
              </a:spcBef>
              <a:spcAft>
                <a:spcPts val="0"/>
              </a:spcAft>
              <a:buSzPts val="900"/>
              <a:buFont typeface="Arial"/>
              <a:buNone/>
              <a:defRPr sz="900"/>
            </a:lvl8pPr>
            <a:lvl9pPr marL="4114800" lvl="8" indent="-228600" algn="l">
              <a:lnSpc>
                <a:spcPct val="75000"/>
              </a:lnSpc>
              <a:spcBef>
                <a:spcPts val="270"/>
              </a:spcBef>
              <a:spcAft>
                <a:spcPts val="0"/>
              </a:spcAft>
              <a:buSzPts val="900"/>
              <a:buFont typeface="Arial"/>
              <a:buNone/>
              <a:defRPr sz="900"/>
            </a:lvl9pPr>
          </a:lstStyle>
          <a:p>
            <a:endParaRPr/>
          </a:p>
        </p:txBody>
      </p:sp>
      <p:sp>
        <p:nvSpPr>
          <p:cNvPr id="47" name="Google Shape;47;p8"/>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56" name="Google Shape;56;p10"/>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0"/>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0"/>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61" name="Google Shape;61;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1440"/>
              </a:spcBef>
              <a:spcAft>
                <a:spcPts val="0"/>
              </a:spcAft>
              <a:buSzPts val="2400"/>
              <a:buFont typeface="Arial"/>
              <a:buNone/>
              <a:defRPr sz="2400" b="1"/>
            </a:lvl1pPr>
            <a:lvl2pPr marL="914400" lvl="1" indent="-228600" algn="l">
              <a:spcBef>
                <a:spcPts val="800"/>
              </a:spcBef>
              <a:spcAft>
                <a:spcPts val="0"/>
              </a:spcAft>
              <a:buSzPts val="2000"/>
              <a:buFont typeface="Arial"/>
              <a:buNone/>
              <a:defRPr sz="2000" b="1"/>
            </a:lvl2pPr>
            <a:lvl3pPr marL="1371600" lvl="2" indent="-228600" algn="l">
              <a:lnSpc>
                <a:spcPct val="95000"/>
              </a:lnSpc>
              <a:spcBef>
                <a:spcPts val="630"/>
              </a:spcBef>
              <a:spcAft>
                <a:spcPts val="0"/>
              </a:spcAft>
              <a:buSzPts val="1800"/>
              <a:buFont typeface="Arial"/>
              <a:buNone/>
              <a:defRPr sz="1800" b="1"/>
            </a:lvl3pPr>
            <a:lvl4pPr marL="1828800" lvl="3" indent="-228600" algn="l">
              <a:lnSpc>
                <a:spcPct val="75000"/>
              </a:lnSpc>
              <a:spcBef>
                <a:spcPts val="480"/>
              </a:spcBef>
              <a:spcAft>
                <a:spcPts val="0"/>
              </a:spcAft>
              <a:buSzPts val="1600"/>
              <a:buFont typeface="Arial"/>
              <a:buNone/>
              <a:defRPr sz="1600" b="1"/>
            </a:lvl4pPr>
            <a:lvl5pPr marL="2286000" lvl="4" indent="-228600" algn="l">
              <a:lnSpc>
                <a:spcPct val="75000"/>
              </a:lnSpc>
              <a:spcBef>
                <a:spcPts val="480"/>
              </a:spcBef>
              <a:spcAft>
                <a:spcPts val="0"/>
              </a:spcAft>
              <a:buSzPts val="1600"/>
              <a:buFont typeface="Arial"/>
              <a:buNone/>
              <a:defRPr sz="1600" b="1"/>
            </a:lvl5pPr>
            <a:lvl6pPr marL="2743200" lvl="5" indent="-228600" algn="l">
              <a:lnSpc>
                <a:spcPct val="75000"/>
              </a:lnSpc>
              <a:spcBef>
                <a:spcPts val="480"/>
              </a:spcBef>
              <a:spcAft>
                <a:spcPts val="0"/>
              </a:spcAft>
              <a:buSzPts val="1600"/>
              <a:buFont typeface="Arial"/>
              <a:buNone/>
              <a:defRPr sz="1600" b="1"/>
            </a:lvl6pPr>
            <a:lvl7pPr marL="3200400" lvl="6" indent="-228600" algn="l">
              <a:lnSpc>
                <a:spcPct val="75000"/>
              </a:lnSpc>
              <a:spcBef>
                <a:spcPts val="480"/>
              </a:spcBef>
              <a:spcAft>
                <a:spcPts val="0"/>
              </a:spcAft>
              <a:buSzPts val="1600"/>
              <a:buFont typeface="Arial"/>
              <a:buNone/>
              <a:defRPr sz="1600" b="1"/>
            </a:lvl7pPr>
            <a:lvl8pPr marL="3657600" lvl="7" indent="-228600" algn="l">
              <a:lnSpc>
                <a:spcPct val="75000"/>
              </a:lnSpc>
              <a:spcBef>
                <a:spcPts val="480"/>
              </a:spcBef>
              <a:spcAft>
                <a:spcPts val="0"/>
              </a:spcAft>
              <a:buSzPts val="1600"/>
              <a:buFont typeface="Arial"/>
              <a:buNone/>
              <a:defRPr sz="1600" b="1"/>
            </a:lvl8pPr>
            <a:lvl9pPr marL="4114800" lvl="8" indent="-228600" algn="l">
              <a:lnSpc>
                <a:spcPct val="75000"/>
              </a:lnSpc>
              <a:spcBef>
                <a:spcPts val="480"/>
              </a:spcBef>
              <a:spcAft>
                <a:spcPts val="0"/>
              </a:spcAft>
              <a:buSzPts val="1600"/>
              <a:buFont typeface="Arial"/>
              <a:buNone/>
              <a:defRPr sz="1600" b="1"/>
            </a:lvl9pPr>
          </a:lstStyle>
          <a:p>
            <a:endParaRPr/>
          </a:p>
        </p:txBody>
      </p:sp>
      <p:sp>
        <p:nvSpPr>
          <p:cNvPr id="62" name="Google Shape;62;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1440"/>
              </a:spcBef>
              <a:spcAft>
                <a:spcPts val="0"/>
              </a:spcAft>
              <a:buSzPts val="2400"/>
              <a:buFont typeface="Arial"/>
              <a:buChar char="•"/>
              <a:defRPr sz="2400"/>
            </a:lvl1pPr>
            <a:lvl2pPr marL="914400" lvl="1" indent="-355600" algn="l">
              <a:spcBef>
                <a:spcPts val="800"/>
              </a:spcBef>
              <a:spcAft>
                <a:spcPts val="0"/>
              </a:spcAft>
              <a:buSzPts val="2000"/>
              <a:buFont typeface="Arial"/>
              <a:buChar char="–"/>
              <a:defRPr sz="2000"/>
            </a:lvl2pPr>
            <a:lvl3pPr marL="1371600" lvl="2" indent="-342900" algn="l">
              <a:lnSpc>
                <a:spcPct val="95000"/>
              </a:lnSpc>
              <a:spcBef>
                <a:spcPts val="630"/>
              </a:spcBef>
              <a:spcAft>
                <a:spcPts val="0"/>
              </a:spcAft>
              <a:buSzPts val="1800"/>
              <a:buFont typeface="Arial"/>
              <a:buChar char="•"/>
              <a:defRPr sz="1800"/>
            </a:lvl3pPr>
            <a:lvl4pPr marL="1828800" lvl="3" indent="-330200" algn="l">
              <a:lnSpc>
                <a:spcPct val="75000"/>
              </a:lnSpc>
              <a:spcBef>
                <a:spcPts val="480"/>
              </a:spcBef>
              <a:spcAft>
                <a:spcPts val="0"/>
              </a:spcAft>
              <a:buSzPts val="1600"/>
              <a:buFont typeface="Arial"/>
              <a:buChar char="–"/>
              <a:defRPr sz="1600"/>
            </a:lvl4pPr>
            <a:lvl5pPr marL="2286000" lvl="4" indent="-330200" algn="l">
              <a:lnSpc>
                <a:spcPct val="75000"/>
              </a:lnSpc>
              <a:spcBef>
                <a:spcPts val="480"/>
              </a:spcBef>
              <a:spcAft>
                <a:spcPts val="0"/>
              </a:spcAft>
              <a:buSzPts val="1600"/>
              <a:buFont typeface="Arial"/>
              <a:buChar char="»"/>
              <a:defRPr sz="1600"/>
            </a:lvl5pPr>
            <a:lvl6pPr marL="2743200" lvl="5" indent="-330200" algn="l">
              <a:lnSpc>
                <a:spcPct val="75000"/>
              </a:lnSpc>
              <a:spcBef>
                <a:spcPts val="480"/>
              </a:spcBef>
              <a:spcAft>
                <a:spcPts val="0"/>
              </a:spcAft>
              <a:buSzPts val="1600"/>
              <a:buFont typeface="Arial"/>
              <a:buChar char="»"/>
              <a:defRPr sz="1600"/>
            </a:lvl6pPr>
            <a:lvl7pPr marL="3200400" lvl="6" indent="-330200" algn="l">
              <a:lnSpc>
                <a:spcPct val="75000"/>
              </a:lnSpc>
              <a:spcBef>
                <a:spcPts val="480"/>
              </a:spcBef>
              <a:spcAft>
                <a:spcPts val="0"/>
              </a:spcAft>
              <a:buSzPts val="1600"/>
              <a:buFont typeface="Arial"/>
              <a:buChar char="»"/>
              <a:defRPr sz="1600"/>
            </a:lvl7pPr>
            <a:lvl8pPr marL="3657600" lvl="7" indent="-330200" algn="l">
              <a:lnSpc>
                <a:spcPct val="75000"/>
              </a:lnSpc>
              <a:spcBef>
                <a:spcPts val="480"/>
              </a:spcBef>
              <a:spcAft>
                <a:spcPts val="0"/>
              </a:spcAft>
              <a:buSzPts val="1600"/>
              <a:buFont typeface="Arial"/>
              <a:buChar char="»"/>
              <a:defRPr sz="1600"/>
            </a:lvl8pPr>
            <a:lvl9pPr marL="4114800" lvl="8" indent="-330200" algn="l">
              <a:lnSpc>
                <a:spcPct val="75000"/>
              </a:lnSpc>
              <a:spcBef>
                <a:spcPts val="480"/>
              </a:spcBef>
              <a:spcAft>
                <a:spcPts val="0"/>
              </a:spcAft>
              <a:buSzPts val="1600"/>
              <a:buFont typeface="Arial"/>
              <a:buChar char="»"/>
              <a:defRPr sz="1600"/>
            </a:lvl9pPr>
          </a:lstStyle>
          <a:p>
            <a:endParaRPr/>
          </a:p>
        </p:txBody>
      </p:sp>
      <p:sp>
        <p:nvSpPr>
          <p:cNvPr id="63" name="Google Shape;63;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1440"/>
              </a:spcBef>
              <a:spcAft>
                <a:spcPts val="0"/>
              </a:spcAft>
              <a:buSzPts val="2400"/>
              <a:buFont typeface="Arial"/>
              <a:buNone/>
              <a:defRPr sz="2400" b="1"/>
            </a:lvl1pPr>
            <a:lvl2pPr marL="914400" lvl="1" indent="-228600" algn="l">
              <a:spcBef>
                <a:spcPts val="800"/>
              </a:spcBef>
              <a:spcAft>
                <a:spcPts val="0"/>
              </a:spcAft>
              <a:buSzPts val="2000"/>
              <a:buFont typeface="Arial"/>
              <a:buNone/>
              <a:defRPr sz="2000" b="1"/>
            </a:lvl2pPr>
            <a:lvl3pPr marL="1371600" lvl="2" indent="-228600" algn="l">
              <a:lnSpc>
                <a:spcPct val="95000"/>
              </a:lnSpc>
              <a:spcBef>
                <a:spcPts val="630"/>
              </a:spcBef>
              <a:spcAft>
                <a:spcPts val="0"/>
              </a:spcAft>
              <a:buSzPts val="1800"/>
              <a:buFont typeface="Arial"/>
              <a:buNone/>
              <a:defRPr sz="1800" b="1"/>
            </a:lvl3pPr>
            <a:lvl4pPr marL="1828800" lvl="3" indent="-228600" algn="l">
              <a:lnSpc>
                <a:spcPct val="75000"/>
              </a:lnSpc>
              <a:spcBef>
                <a:spcPts val="480"/>
              </a:spcBef>
              <a:spcAft>
                <a:spcPts val="0"/>
              </a:spcAft>
              <a:buSzPts val="1600"/>
              <a:buFont typeface="Arial"/>
              <a:buNone/>
              <a:defRPr sz="1600" b="1"/>
            </a:lvl4pPr>
            <a:lvl5pPr marL="2286000" lvl="4" indent="-228600" algn="l">
              <a:lnSpc>
                <a:spcPct val="75000"/>
              </a:lnSpc>
              <a:spcBef>
                <a:spcPts val="480"/>
              </a:spcBef>
              <a:spcAft>
                <a:spcPts val="0"/>
              </a:spcAft>
              <a:buSzPts val="1600"/>
              <a:buFont typeface="Arial"/>
              <a:buNone/>
              <a:defRPr sz="1600" b="1"/>
            </a:lvl5pPr>
            <a:lvl6pPr marL="2743200" lvl="5" indent="-228600" algn="l">
              <a:lnSpc>
                <a:spcPct val="75000"/>
              </a:lnSpc>
              <a:spcBef>
                <a:spcPts val="480"/>
              </a:spcBef>
              <a:spcAft>
                <a:spcPts val="0"/>
              </a:spcAft>
              <a:buSzPts val="1600"/>
              <a:buFont typeface="Arial"/>
              <a:buNone/>
              <a:defRPr sz="1600" b="1"/>
            </a:lvl6pPr>
            <a:lvl7pPr marL="3200400" lvl="6" indent="-228600" algn="l">
              <a:lnSpc>
                <a:spcPct val="75000"/>
              </a:lnSpc>
              <a:spcBef>
                <a:spcPts val="480"/>
              </a:spcBef>
              <a:spcAft>
                <a:spcPts val="0"/>
              </a:spcAft>
              <a:buSzPts val="1600"/>
              <a:buFont typeface="Arial"/>
              <a:buNone/>
              <a:defRPr sz="1600" b="1"/>
            </a:lvl7pPr>
            <a:lvl8pPr marL="3657600" lvl="7" indent="-228600" algn="l">
              <a:lnSpc>
                <a:spcPct val="75000"/>
              </a:lnSpc>
              <a:spcBef>
                <a:spcPts val="480"/>
              </a:spcBef>
              <a:spcAft>
                <a:spcPts val="0"/>
              </a:spcAft>
              <a:buSzPts val="1600"/>
              <a:buFont typeface="Arial"/>
              <a:buNone/>
              <a:defRPr sz="1600" b="1"/>
            </a:lvl8pPr>
            <a:lvl9pPr marL="4114800" lvl="8" indent="-228600" algn="l">
              <a:lnSpc>
                <a:spcPct val="75000"/>
              </a:lnSpc>
              <a:spcBef>
                <a:spcPts val="480"/>
              </a:spcBef>
              <a:spcAft>
                <a:spcPts val="0"/>
              </a:spcAft>
              <a:buSzPts val="1600"/>
              <a:buFont typeface="Arial"/>
              <a:buNone/>
              <a:defRPr sz="1600" b="1"/>
            </a:lvl9pPr>
          </a:lstStyle>
          <a:p>
            <a:endParaRPr/>
          </a:p>
        </p:txBody>
      </p:sp>
      <p:sp>
        <p:nvSpPr>
          <p:cNvPr id="64" name="Google Shape;64;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1440"/>
              </a:spcBef>
              <a:spcAft>
                <a:spcPts val="0"/>
              </a:spcAft>
              <a:buSzPts val="2400"/>
              <a:buFont typeface="Arial"/>
              <a:buChar char="•"/>
              <a:defRPr sz="2400"/>
            </a:lvl1pPr>
            <a:lvl2pPr marL="914400" lvl="1" indent="-355600" algn="l">
              <a:spcBef>
                <a:spcPts val="800"/>
              </a:spcBef>
              <a:spcAft>
                <a:spcPts val="0"/>
              </a:spcAft>
              <a:buSzPts val="2000"/>
              <a:buFont typeface="Arial"/>
              <a:buChar char="–"/>
              <a:defRPr sz="2000"/>
            </a:lvl2pPr>
            <a:lvl3pPr marL="1371600" lvl="2" indent="-342900" algn="l">
              <a:lnSpc>
                <a:spcPct val="95000"/>
              </a:lnSpc>
              <a:spcBef>
                <a:spcPts val="630"/>
              </a:spcBef>
              <a:spcAft>
                <a:spcPts val="0"/>
              </a:spcAft>
              <a:buSzPts val="1800"/>
              <a:buFont typeface="Arial"/>
              <a:buChar char="•"/>
              <a:defRPr sz="1800"/>
            </a:lvl3pPr>
            <a:lvl4pPr marL="1828800" lvl="3" indent="-330200" algn="l">
              <a:lnSpc>
                <a:spcPct val="75000"/>
              </a:lnSpc>
              <a:spcBef>
                <a:spcPts val="480"/>
              </a:spcBef>
              <a:spcAft>
                <a:spcPts val="0"/>
              </a:spcAft>
              <a:buSzPts val="1600"/>
              <a:buFont typeface="Arial"/>
              <a:buChar char="–"/>
              <a:defRPr sz="1600"/>
            </a:lvl4pPr>
            <a:lvl5pPr marL="2286000" lvl="4" indent="-330200" algn="l">
              <a:lnSpc>
                <a:spcPct val="75000"/>
              </a:lnSpc>
              <a:spcBef>
                <a:spcPts val="480"/>
              </a:spcBef>
              <a:spcAft>
                <a:spcPts val="0"/>
              </a:spcAft>
              <a:buSzPts val="1600"/>
              <a:buFont typeface="Arial"/>
              <a:buChar char="»"/>
              <a:defRPr sz="1600"/>
            </a:lvl5pPr>
            <a:lvl6pPr marL="2743200" lvl="5" indent="-330200" algn="l">
              <a:lnSpc>
                <a:spcPct val="75000"/>
              </a:lnSpc>
              <a:spcBef>
                <a:spcPts val="480"/>
              </a:spcBef>
              <a:spcAft>
                <a:spcPts val="0"/>
              </a:spcAft>
              <a:buSzPts val="1600"/>
              <a:buFont typeface="Arial"/>
              <a:buChar char="»"/>
              <a:defRPr sz="1600"/>
            </a:lvl6pPr>
            <a:lvl7pPr marL="3200400" lvl="6" indent="-330200" algn="l">
              <a:lnSpc>
                <a:spcPct val="75000"/>
              </a:lnSpc>
              <a:spcBef>
                <a:spcPts val="480"/>
              </a:spcBef>
              <a:spcAft>
                <a:spcPts val="0"/>
              </a:spcAft>
              <a:buSzPts val="1600"/>
              <a:buFont typeface="Arial"/>
              <a:buChar char="»"/>
              <a:defRPr sz="1600"/>
            </a:lvl7pPr>
            <a:lvl8pPr marL="3657600" lvl="7" indent="-330200" algn="l">
              <a:lnSpc>
                <a:spcPct val="75000"/>
              </a:lnSpc>
              <a:spcBef>
                <a:spcPts val="480"/>
              </a:spcBef>
              <a:spcAft>
                <a:spcPts val="0"/>
              </a:spcAft>
              <a:buSzPts val="1600"/>
              <a:buFont typeface="Arial"/>
              <a:buChar char="»"/>
              <a:defRPr sz="1600"/>
            </a:lvl8pPr>
            <a:lvl9pPr marL="4114800" lvl="8" indent="-330200" algn="l">
              <a:lnSpc>
                <a:spcPct val="75000"/>
              </a:lnSpc>
              <a:spcBef>
                <a:spcPts val="480"/>
              </a:spcBef>
              <a:spcAft>
                <a:spcPts val="0"/>
              </a:spcAft>
              <a:buSzPts val="1600"/>
              <a:buFont typeface="Arial"/>
              <a:buChar char="»"/>
              <a:defRPr sz="1600"/>
            </a:lvl9pPr>
          </a:lstStyle>
          <a:p>
            <a:endParaRPr/>
          </a:p>
        </p:txBody>
      </p:sp>
      <p:sp>
        <p:nvSpPr>
          <p:cNvPr id="65" name="Google Shape;65;p11"/>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a:off x="914400" y="2286000"/>
            <a:ext cx="3695700" cy="3657600"/>
          </a:xfrm>
          <a:prstGeom prst="rect">
            <a:avLst/>
          </a:prstGeom>
          <a:noFill/>
          <a:ln>
            <a:noFill/>
          </a:ln>
        </p:spPr>
        <p:txBody>
          <a:bodyPr spcFirstLastPara="1" wrap="square" lIns="91425" tIns="45700" rIns="91425" bIns="45700" anchor="t" anchorCtr="0">
            <a:noAutofit/>
          </a:bodyPr>
          <a:lstStyle>
            <a:lvl1pPr marL="457200" lvl="0" indent="-406400" algn="l">
              <a:spcBef>
                <a:spcPts val="1680"/>
              </a:spcBef>
              <a:spcAft>
                <a:spcPts val="0"/>
              </a:spcAft>
              <a:buSzPts val="2800"/>
              <a:buFont typeface="Arial"/>
              <a:buChar char="•"/>
              <a:defRPr sz="2800"/>
            </a:lvl1pPr>
            <a:lvl2pPr marL="914400" lvl="1" indent="-381000" algn="l">
              <a:spcBef>
                <a:spcPts val="960"/>
              </a:spcBef>
              <a:spcAft>
                <a:spcPts val="0"/>
              </a:spcAft>
              <a:buSzPts val="2400"/>
              <a:buFont typeface="Arial"/>
              <a:buChar char="–"/>
              <a:defRPr sz="2400"/>
            </a:lvl2pPr>
            <a:lvl3pPr marL="1371600" lvl="2" indent="-355600" algn="l">
              <a:lnSpc>
                <a:spcPct val="95000"/>
              </a:lnSpc>
              <a:spcBef>
                <a:spcPts val="700"/>
              </a:spcBef>
              <a:spcAft>
                <a:spcPts val="0"/>
              </a:spcAft>
              <a:buSzPts val="2000"/>
              <a:buFont typeface="Arial"/>
              <a:buChar char="•"/>
              <a:defRPr sz="2000"/>
            </a:lvl3pPr>
            <a:lvl4pPr marL="1828800" lvl="3" indent="-342900" algn="l">
              <a:lnSpc>
                <a:spcPct val="75000"/>
              </a:lnSpc>
              <a:spcBef>
                <a:spcPts val="540"/>
              </a:spcBef>
              <a:spcAft>
                <a:spcPts val="0"/>
              </a:spcAft>
              <a:buSzPts val="1800"/>
              <a:buFont typeface="Arial"/>
              <a:buChar char="–"/>
              <a:defRPr sz="1800"/>
            </a:lvl4pPr>
            <a:lvl5pPr marL="2286000" lvl="4" indent="-342900" algn="l">
              <a:lnSpc>
                <a:spcPct val="75000"/>
              </a:lnSpc>
              <a:spcBef>
                <a:spcPts val="540"/>
              </a:spcBef>
              <a:spcAft>
                <a:spcPts val="0"/>
              </a:spcAft>
              <a:buSzPts val="1800"/>
              <a:buFont typeface="Arial"/>
              <a:buChar char="»"/>
              <a:defRPr sz="1800"/>
            </a:lvl5pPr>
            <a:lvl6pPr marL="2743200" lvl="5" indent="-342900" algn="l">
              <a:lnSpc>
                <a:spcPct val="75000"/>
              </a:lnSpc>
              <a:spcBef>
                <a:spcPts val="540"/>
              </a:spcBef>
              <a:spcAft>
                <a:spcPts val="0"/>
              </a:spcAft>
              <a:buSzPts val="1800"/>
              <a:buFont typeface="Arial"/>
              <a:buChar char="»"/>
              <a:defRPr sz="1800"/>
            </a:lvl6pPr>
            <a:lvl7pPr marL="3200400" lvl="6" indent="-342900" algn="l">
              <a:lnSpc>
                <a:spcPct val="75000"/>
              </a:lnSpc>
              <a:spcBef>
                <a:spcPts val="540"/>
              </a:spcBef>
              <a:spcAft>
                <a:spcPts val="0"/>
              </a:spcAft>
              <a:buSzPts val="1800"/>
              <a:buFont typeface="Arial"/>
              <a:buChar char="»"/>
              <a:defRPr sz="1800"/>
            </a:lvl7pPr>
            <a:lvl8pPr marL="3657600" lvl="7" indent="-342900" algn="l">
              <a:lnSpc>
                <a:spcPct val="75000"/>
              </a:lnSpc>
              <a:spcBef>
                <a:spcPts val="540"/>
              </a:spcBef>
              <a:spcAft>
                <a:spcPts val="0"/>
              </a:spcAft>
              <a:buSzPts val="1800"/>
              <a:buFont typeface="Arial"/>
              <a:buChar char="»"/>
              <a:defRPr sz="1800"/>
            </a:lvl8pPr>
            <a:lvl9pPr marL="4114800" lvl="8" indent="-342900" algn="l">
              <a:lnSpc>
                <a:spcPct val="75000"/>
              </a:lnSpc>
              <a:spcBef>
                <a:spcPts val="540"/>
              </a:spcBef>
              <a:spcAft>
                <a:spcPts val="0"/>
              </a:spcAft>
              <a:buSzPts val="1800"/>
              <a:buFont typeface="Arial"/>
              <a:buChar char="»"/>
              <a:defRPr sz="1800"/>
            </a:lvl9pPr>
          </a:lstStyle>
          <a:p>
            <a:endParaRPr/>
          </a:p>
        </p:txBody>
      </p:sp>
      <p:sp>
        <p:nvSpPr>
          <p:cNvPr id="71" name="Google Shape;71;p12"/>
          <p:cNvSpPr txBox="1">
            <a:spLocks noGrp="1"/>
          </p:cNvSpPr>
          <p:nvPr>
            <p:ph type="body" idx="2"/>
          </p:nvPr>
        </p:nvSpPr>
        <p:spPr>
          <a:xfrm>
            <a:off x="4762500" y="2286000"/>
            <a:ext cx="3695700" cy="3657600"/>
          </a:xfrm>
          <a:prstGeom prst="rect">
            <a:avLst/>
          </a:prstGeom>
          <a:noFill/>
          <a:ln>
            <a:noFill/>
          </a:ln>
        </p:spPr>
        <p:txBody>
          <a:bodyPr spcFirstLastPara="1" wrap="square" lIns="91425" tIns="45700" rIns="91425" bIns="45700" anchor="t" anchorCtr="0">
            <a:noAutofit/>
          </a:bodyPr>
          <a:lstStyle>
            <a:lvl1pPr marL="457200" lvl="0" indent="-406400" algn="l">
              <a:spcBef>
                <a:spcPts val="1680"/>
              </a:spcBef>
              <a:spcAft>
                <a:spcPts val="0"/>
              </a:spcAft>
              <a:buSzPts val="2800"/>
              <a:buFont typeface="Arial"/>
              <a:buChar char="•"/>
              <a:defRPr sz="2800"/>
            </a:lvl1pPr>
            <a:lvl2pPr marL="914400" lvl="1" indent="-381000" algn="l">
              <a:spcBef>
                <a:spcPts val="960"/>
              </a:spcBef>
              <a:spcAft>
                <a:spcPts val="0"/>
              </a:spcAft>
              <a:buSzPts val="2400"/>
              <a:buFont typeface="Arial"/>
              <a:buChar char="–"/>
              <a:defRPr sz="2400"/>
            </a:lvl2pPr>
            <a:lvl3pPr marL="1371600" lvl="2" indent="-355600" algn="l">
              <a:lnSpc>
                <a:spcPct val="95000"/>
              </a:lnSpc>
              <a:spcBef>
                <a:spcPts val="700"/>
              </a:spcBef>
              <a:spcAft>
                <a:spcPts val="0"/>
              </a:spcAft>
              <a:buSzPts val="2000"/>
              <a:buFont typeface="Arial"/>
              <a:buChar char="•"/>
              <a:defRPr sz="2000"/>
            </a:lvl3pPr>
            <a:lvl4pPr marL="1828800" lvl="3" indent="-342900" algn="l">
              <a:lnSpc>
                <a:spcPct val="75000"/>
              </a:lnSpc>
              <a:spcBef>
                <a:spcPts val="540"/>
              </a:spcBef>
              <a:spcAft>
                <a:spcPts val="0"/>
              </a:spcAft>
              <a:buSzPts val="1800"/>
              <a:buFont typeface="Arial"/>
              <a:buChar char="–"/>
              <a:defRPr sz="1800"/>
            </a:lvl4pPr>
            <a:lvl5pPr marL="2286000" lvl="4" indent="-342900" algn="l">
              <a:lnSpc>
                <a:spcPct val="75000"/>
              </a:lnSpc>
              <a:spcBef>
                <a:spcPts val="540"/>
              </a:spcBef>
              <a:spcAft>
                <a:spcPts val="0"/>
              </a:spcAft>
              <a:buSzPts val="1800"/>
              <a:buFont typeface="Arial"/>
              <a:buChar char="»"/>
              <a:defRPr sz="1800"/>
            </a:lvl5pPr>
            <a:lvl6pPr marL="2743200" lvl="5" indent="-342900" algn="l">
              <a:lnSpc>
                <a:spcPct val="75000"/>
              </a:lnSpc>
              <a:spcBef>
                <a:spcPts val="540"/>
              </a:spcBef>
              <a:spcAft>
                <a:spcPts val="0"/>
              </a:spcAft>
              <a:buSzPts val="1800"/>
              <a:buFont typeface="Arial"/>
              <a:buChar char="»"/>
              <a:defRPr sz="1800"/>
            </a:lvl6pPr>
            <a:lvl7pPr marL="3200400" lvl="6" indent="-342900" algn="l">
              <a:lnSpc>
                <a:spcPct val="75000"/>
              </a:lnSpc>
              <a:spcBef>
                <a:spcPts val="540"/>
              </a:spcBef>
              <a:spcAft>
                <a:spcPts val="0"/>
              </a:spcAft>
              <a:buSzPts val="1800"/>
              <a:buFont typeface="Arial"/>
              <a:buChar char="»"/>
              <a:defRPr sz="1800"/>
            </a:lvl7pPr>
            <a:lvl8pPr marL="3657600" lvl="7" indent="-342900" algn="l">
              <a:lnSpc>
                <a:spcPct val="75000"/>
              </a:lnSpc>
              <a:spcBef>
                <a:spcPts val="540"/>
              </a:spcBef>
              <a:spcAft>
                <a:spcPts val="0"/>
              </a:spcAft>
              <a:buSzPts val="1800"/>
              <a:buFont typeface="Arial"/>
              <a:buChar char="»"/>
              <a:defRPr sz="1800"/>
            </a:lvl8pPr>
            <a:lvl9pPr marL="4114800" lvl="8" indent="-342900" algn="l">
              <a:lnSpc>
                <a:spcPct val="75000"/>
              </a:lnSpc>
              <a:spcBef>
                <a:spcPts val="540"/>
              </a:spcBef>
              <a:spcAft>
                <a:spcPts val="0"/>
              </a:spcAft>
              <a:buSzPts val="1800"/>
              <a:buFont typeface="Arial"/>
              <a:buChar char="»"/>
              <a:defRPr sz="1800"/>
            </a:lvl9pPr>
          </a:lstStyle>
          <a:p>
            <a:endParaRPr/>
          </a:p>
        </p:txBody>
      </p:sp>
      <p:sp>
        <p:nvSpPr>
          <p:cNvPr id="72" name="Google Shape;72;p12"/>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2"/>
            </a:gs>
            <a:gs pos="100000">
              <a:schemeClr val="dk2"/>
            </a:gs>
          </a:gsLst>
          <a:lin ang="5400000" scaled="0"/>
        </a:gradFill>
        <a:effectLst/>
      </p:bgPr>
    </p:bg>
    <p:spTree>
      <p:nvGrpSpPr>
        <p:cNvPr id="1" name="Shape 9"/>
        <p:cNvGrpSpPr/>
        <p:nvPr/>
      </p:nvGrpSpPr>
      <p:grpSpPr>
        <a:xfrm>
          <a:off x="0" y="0"/>
          <a:ext cx="0" cy="0"/>
          <a:chOff x="0" y="0"/>
          <a:chExt cx="0" cy="0"/>
        </a:xfrm>
      </p:grpSpPr>
      <p:sp>
        <p:nvSpPr>
          <p:cNvPr id="10" name="Google Shape;10;p3"/>
          <p:cNvSpPr/>
          <p:nvPr/>
        </p:nvSpPr>
        <p:spPr>
          <a:xfrm>
            <a:off x="1600200" y="-2209800"/>
            <a:ext cx="9144000" cy="9067800"/>
          </a:xfrm>
          <a:prstGeom prst="diamond">
            <a:avLst/>
          </a:prstGeom>
          <a:gradFill>
            <a:gsLst>
              <a:gs pos="0">
                <a:schemeClr val="dk2"/>
              </a:gs>
              <a:gs pos="100000">
                <a:schemeClr val="accent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000" b="0" i="0" u="none">
              <a:solidFill>
                <a:schemeClr val="lt1"/>
              </a:solidFill>
              <a:latin typeface="Arial"/>
              <a:ea typeface="Arial"/>
              <a:cs typeface="Arial"/>
              <a:sym typeface="Arial"/>
            </a:endParaRPr>
          </a:p>
        </p:txBody>
      </p:sp>
      <p:sp>
        <p:nvSpPr>
          <p:cNvPr id="11" name="Google Shape;11;p3"/>
          <p:cNvSpPr txBox="1"/>
          <p:nvPr/>
        </p:nvSpPr>
        <p:spPr>
          <a:xfrm>
            <a:off x="0" y="0"/>
            <a:ext cx="381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000" b="0" i="0" u="none">
              <a:solidFill>
                <a:schemeClr val="lt1"/>
              </a:solidFill>
              <a:latin typeface="Arial"/>
              <a:ea typeface="Arial"/>
              <a:cs typeface="Arial"/>
              <a:sym typeface="Arial"/>
            </a:endParaRPr>
          </a:p>
        </p:txBody>
      </p:sp>
      <p:sp>
        <p:nvSpPr>
          <p:cNvPr id="12" name="Google Shape;12;p3"/>
          <p:cNvSpPr txBox="1"/>
          <p:nvPr/>
        </p:nvSpPr>
        <p:spPr>
          <a:xfrm>
            <a:off x="0" y="0"/>
            <a:ext cx="381000" cy="2286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3000" b="0" i="0" u="none">
              <a:solidFill>
                <a:schemeClr val="lt1"/>
              </a:solidFill>
              <a:latin typeface="Arial"/>
              <a:ea typeface="Arial"/>
              <a:cs typeface="Arial"/>
              <a:sym typeface="Arial"/>
            </a:endParaRPr>
          </a:p>
        </p:txBody>
      </p:sp>
      <p:sp>
        <p:nvSpPr>
          <p:cNvPr id="13" name="Google Shape;13;p3"/>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lvl1pPr marR="0" lvl="0" algn="l" rtl="0">
              <a:lnSpc>
                <a:spcPct val="85000"/>
              </a:lnSpc>
              <a:spcBef>
                <a:spcPts val="0"/>
              </a:spcBef>
              <a:spcAft>
                <a:spcPts val="0"/>
              </a:spcAft>
              <a:buSzPts val="1400"/>
              <a:buNone/>
              <a:defRPr sz="4200" b="0" i="0" u="none" strike="noStrike" cap="none">
                <a:solidFill>
                  <a:schemeClr val="lt2"/>
                </a:solidFill>
                <a:latin typeface="Arial"/>
                <a:ea typeface="Arial"/>
                <a:cs typeface="Arial"/>
                <a:sym typeface="Arial"/>
              </a:defRPr>
            </a:lvl1pPr>
            <a:lvl2pPr marR="0" lvl="1" algn="l" rtl="0">
              <a:lnSpc>
                <a:spcPct val="85000"/>
              </a:lnSpc>
              <a:spcBef>
                <a:spcPts val="0"/>
              </a:spcBef>
              <a:spcAft>
                <a:spcPts val="0"/>
              </a:spcAft>
              <a:buSzPts val="1400"/>
              <a:buNone/>
              <a:defRPr sz="4200" b="0" i="0" u="none" strike="noStrike" cap="none">
                <a:solidFill>
                  <a:schemeClr val="lt2"/>
                </a:solidFill>
                <a:latin typeface="Arial"/>
                <a:ea typeface="Arial"/>
                <a:cs typeface="Arial"/>
                <a:sym typeface="Arial"/>
              </a:defRPr>
            </a:lvl2pPr>
            <a:lvl3pPr marR="0" lvl="2" algn="l" rtl="0">
              <a:lnSpc>
                <a:spcPct val="85000"/>
              </a:lnSpc>
              <a:spcBef>
                <a:spcPts val="0"/>
              </a:spcBef>
              <a:spcAft>
                <a:spcPts val="0"/>
              </a:spcAft>
              <a:buSzPts val="1400"/>
              <a:buNone/>
              <a:defRPr sz="4200" b="0" i="0" u="none" strike="noStrike" cap="none">
                <a:solidFill>
                  <a:schemeClr val="lt2"/>
                </a:solidFill>
                <a:latin typeface="Arial"/>
                <a:ea typeface="Arial"/>
                <a:cs typeface="Arial"/>
                <a:sym typeface="Arial"/>
              </a:defRPr>
            </a:lvl3pPr>
            <a:lvl4pPr marR="0" lvl="3" algn="l" rtl="0">
              <a:lnSpc>
                <a:spcPct val="85000"/>
              </a:lnSpc>
              <a:spcBef>
                <a:spcPts val="0"/>
              </a:spcBef>
              <a:spcAft>
                <a:spcPts val="0"/>
              </a:spcAft>
              <a:buSzPts val="1400"/>
              <a:buNone/>
              <a:defRPr sz="4200" b="0" i="0" u="none" strike="noStrike" cap="none">
                <a:solidFill>
                  <a:schemeClr val="lt2"/>
                </a:solidFill>
                <a:latin typeface="Arial"/>
                <a:ea typeface="Arial"/>
                <a:cs typeface="Arial"/>
                <a:sym typeface="Arial"/>
              </a:defRPr>
            </a:lvl4pPr>
            <a:lvl5pPr marR="0" lvl="4" algn="l" rtl="0">
              <a:lnSpc>
                <a:spcPct val="85000"/>
              </a:lnSpc>
              <a:spcBef>
                <a:spcPts val="0"/>
              </a:spcBef>
              <a:spcAft>
                <a:spcPts val="0"/>
              </a:spcAft>
              <a:buSzPts val="1400"/>
              <a:buNone/>
              <a:defRPr sz="4200" b="0" i="0" u="none" strike="noStrike" cap="none">
                <a:solidFill>
                  <a:schemeClr val="lt2"/>
                </a:solidFill>
                <a:latin typeface="Arial"/>
                <a:ea typeface="Arial"/>
                <a:cs typeface="Arial"/>
                <a:sym typeface="Arial"/>
              </a:defRPr>
            </a:lvl5pPr>
            <a:lvl6pPr marR="0" lvl="5" algn="l" rtl="0">
              <a:lnSpc>
                <a:spcPct val="85000"/>
              </a:lnSpc>
              <a:spcBef>
                <a:spcPts val="0"/>
              </a:spcBef>
              <a:spcAft>
                <a:spcPts val="0"/>
              </a:spcAft>
              <a:buSzPts val="1400"/>
              <a:buNone/>
              <a:defRPr sz="4200" b="0" i="0" u="none" strike="noStrike" cap="none">
                <a:solidFill>
                  <a:schemeClr val="lt2"/>
                </a:solidFill>
                <a:latin typeface="Arial"/>
                <a:ea typeface="Arial"/>
                <a:cs typeface="Arial"/>
                <a:sym typeface="Arial"/>
              </a:defRPr>
            </a:lvl6pPr>
            <a:lvl7pPr marR="0" lvl="6" algn="l" rtl="0">
              <a:lnSpc>
                <a:spcPct val="85000"/>
              </a:lnSpc>
              <a:spcBef>
                <a:spcPts val="0"/>
              </a:spcBef>
              <a:spcAft>
                <a:spcPts val="0"/>
              </a:spcAft>
              <a:buSzPts val="1400"/>
              <a:buNone/>
              <a:defRPr sz="4200" b="0" i="0" u="none" strike="noStrike" cap="none">
                <a:solidFill>
                  <a:schemeClr val="lt2"/>
                </a:solidFill>
                <a:latin typeface="Arial"/>
                <a:ea typeface="Arial"/>
                <a:cs typeface="Arial"/>
                <a:sym typeface="Arial"/>
              </a:defRPr>
            </a:lvl7pPr>
            <a:lvl8pPr marR="0" lvl="7" algn="l" rtl="0">
              <a:lnSpc>
                <a:spcPct val="85000"/>
              </a:lnSpc>
              <a:spcBef>
                <a:spcPts val="0"/>
              </a:spcBef>
              <a:spcAft>
                <a:spcPts val="0"/>
              </a:spcAft>
              <a:buSzPts val="1400"/>
              <a:buNone/>
              <a:defRPr sz="4200" b="0" i="0" u="none" strike="noStrike" cap="none">
                <a:solidFill>
                  <a:schemeClr val="lt2"/>
                </a:solidFill>
                <a:latin typeface="Arial"/>
                <a:ea typeface="Arial"/>
                <a:cs typeface="Arial"/>
                <a:sym typeface="Arial"/>
              </a:defRPr>
            </a:lvl8pPr>
            <a:lvl9pPr marR="0" lvl="8" algn="l" rtl="0">
              <a:lnSpc>
                <a:spcPct val="85000"/>
              </a:lnSpc>
              <a:spcBef>
                <a:spcPts val="0"/>
              </a:spcBef>
              <a:spcAft>
                <a:spcPts val="0"/>
              </a:spcAft>
              <a:buSzPts val="1400"/>
              <a:buNone/>
              <a:defRPr sz="4200" b="0" i="0" u="none" strike="noStrike" cap="none">
                <a:solidFill>
                  <a:schemeClr val="lt2"/>
                </a:solidFill>
                <a:latin typeface="Arial"/>
                <a:ea typeface="Arial"/>
                <a:cs typeface="Arial"/>
                <a:sym typeface="Arial"/>
              </a:defRPr>
            </a:lvl9pPr>
          </a:lstStyle>
          <a:p>
            <a:endParaRPr/>
          </a:p>
        </p:txBody>
      </p:sp>
      <p:sp>
        <p:nvSpPr>
          <p:cNvPr id="14" name="Google Shape;14;p3"/>
          <p:cNvSpPr txBox="1">
            <a:spLocks noGrp="1"/>
          </p:cNvSpPr>
          <p:nvPr>
            <p:ph type="body" idx="1"/>
          </p:nvPr>
        </p:nvSpPr>
        <p:spPr>
          <a:xfrm>
            <a:off x="914400" y="2286000"/>
            <a:ext cx="7543800" cy="3657600"/>
          </a:xfrm>
          <a:prstGeom prst="rect">
            <a:avLst/>
          </a:prstGeom>
          <a:noFill/>
          <a:ln>
            <a:noFill/>
          </a:ln>
        </p:spPr>
        <p:txBody>
          <a:bodyPr spcFirstLastPara="1" wrap="square" lIns="91425" tIns="45700" rIns="91425" bIns="45700" anchor="t" anchorCtr="0">
            <a:noAutofit/>
          </a:bodyPr>
          <a:lstStyle>
            <a:lvl1pPr marL="457200" marR="0" lvl="0" indent="-419100" algn="l" rtl="0">
              <a:spcBef>
                <a:spcPts val="1800"/>
              </a:spcBef>
              <a:spcAft>
                <a:spcPts val="0"/>
              </a:spcAft>
              <a:buClr>
                <a:schemeClr val="lt1"/>
              </a:buClr>
              <a:buSzPts val="3000"/>
              <a:buFont typeface="Arial"/>
              <a:buChar char="•"/>
              <a:defRPr sz="3000" b="0" i="0" u="none" strike="noStrike" cap="none">
                <a:solidFill>
                  <a:schemeClr val="lt1"/>
                </a:solidFill>
                <a:latin typeface="Arial"/>
                <a:ea typeface="Arial"/>
                <a:cs typeface="Arial"/>
                <a:sym typeface="Arial"/>
              </a:defRPr>
            </a:lvl1pPr>
            <a:lvl2pPr marL="914400" marR="0" lvl="1" indent="-393700" algn="l" rtl="0">
              <a:spcBef>
                <a:spcPts val="1040"/>
              </a:spcBef>
              <a:spcAft>
                <a:spcPts val="0"/>
              </a:spcAft>
              <a:buClr>
                <a:schemeClr val="lt1"/>
              </a:buClr>
              <a:buSzPts val="2600"/>
              <a:buFont typeface="Arial"/>
              <a:buChar char="–"/>
              <a:defRPr sz="2600" b="0" i="0" u="none" strike="noStrike" cap="none">
                <a:solidFill>
                  <a:schemeClr val="lt1"/>
                </a:solidFill>
                <a:latin typeface="Arial"/>
                <a:ea typeface="Arial"/>
                <a:cs typeface="Arial"/>
                <a:sym typeface="Arial"/>
              </a:defRPr>
            </a:lvl2pPr>
            <a:lvl3pPr marL="1371600" marR="0" lvl="2" indent="-381000" algn="l" rtl="0">
              <a:lnSpc>
                <a:spcPct val="95000"/>
              </a:lnSpc>
              <a:spcBef>
                <a:spcPts val="84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75000"/>
              </a:lnSpc>
              <a:spcBef>
                <a:spcPts val="6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42900" algn="l" rtl="0">
              <a:lnSpc>
                <a:spcPct val="75000"/>
              </a:lnSpc>
              <a:spcBef>
                <a:spcPts val="54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75000"/>
              </a:lnSpc>
              <a:spcBef>
                <a:spcPts val="54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75000"/>
              </a:lnSpc>
              <a:spcBef>
                <a:spcPts val="54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75000"/>
              </a:lnSpc>
              <a:spcBef>
                <a:spcPts val="54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75000"/>
              </a:lnSpc>
              <a:spcBef>
                <a:spcPts val="54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5" name="Google Shape;15;p3"/>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30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0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0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0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0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0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0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0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000" b="0" i="0" u="none" strike="noStrike" cap="none">
                <a:solidFill>
                  <a:schemeClr val="lt1"/>
                </a:solidFill>
                <a:latin typeface="Arial"/>
                <a:ea typeface="Arial"/>
                <a:cs typeface="Arial"/>
                <a:sym typeface="Arial"/>
              </a:defRPr>
            </a:lvl9pPr>
          </a:lstStyle>
          <a:p>
            <a:endParaRPr/>
          </a:p>
        </p:txBody>
      </p:sp>
      <p:sp>
        <p:nvSpPr>
          <p:cNvPr id="16" name="Google Shape;16;p3"/>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30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30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30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30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30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30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30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30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3000" b="0" i="0" u="none" strike="noStrike" cap="none">
                <a:solidFill>
                  <a:schemeClr val="lt1"/>
                </a:solidFill>
                <a:latin typeface="Arial"/>
                <a:ea typeface="Arial"/>
                <a:cs typeface="Arial"/>
                <a:sym typeface="Arial"/>
              </a:defRPr>
            </a:lvl9pPr>
          </a:lstStyle>
          <a:p>
            <a:endParaRPr/>
          </a:p>
        </p:txBody>
      </p:sp>
      <p:sp>
        <p:nvSpPr>
          <p:cNvPr id="17" name="Google Shape;17;p3"/>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chemeClr val="lt2"/>
              </a:buClr>
              <a:buSzPts val="4200"/>
              <a:buFont typeface="Arial"/>
              <a:buNone/>
            </a:pPr>
            <a:r>
              <a:rPr lang="en-US"/>
              <a:t>Report Desk User Perspective</a:t>
            </a:r>
            <a:endParaRPr/>
          </a:p>
        </p:txBody>
      </p:sp>
      <p:sp>
        <p:nvSpPr>
          <p:cNvPr id="86" name="Google Shape;86;p1"/>
          <p:cNvSpPr txBox="1">
            <a:spLocks noGrp="1"/>
          </p:cNvSpPr>
          <p:nvPr>
            <p:ph type="body" idx="1"/>
          </p:nvPr>
        </p:nvSpPr>
        <p:spPr>
          <a:xfrm>
            <a:off x="914400" y="2286000"/>
            <a:ext cx="7543800" cy="3657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000"/>
              <a:buFont typeface="Arial"/>
              <a:buNone/>
            </a:pPr>
            <a:endParaRPr sz="3000" b="0" i="0" u="none">
              <a:solidFill>
                <a:schemeClr val="lt1"/>
              </a:solidFill>
              <a:latin typeface="Arial"/>
              <a:ea typeface="Arial"/>
              <a:cs typeface="Arial"/>
              <a:sym typeface="Arial"/>
            </a:endParaRPr>
          </a:p>
          <a:p>
            <a:pPr marL="342900" lvl="0" indent="-342900" algn="l" rtl="0">
              <a:lnSpc>
                <a:spcPct val="100000"/>
              </a:lnSpc>
              <a:spcBef>
                <a:spcPts val="1800"/>
              </a:spcBef>
              <a:spcAft>
                <a:spcPts val="0"/>
              </a:spcAft>
              <a:buSzPts val="3000"/>
              <a:buFont typeface="Arial"/>
              <a:buNone/>
            </a:pPr>
            <a:endParaRPr sz="3000" b="0" i="0" u="none">
              <a:solidFill>
                <a:schemeClr val="lt1"/>
              </a:solidFill>
              <a:latin typeface="Arial"/>
              <a:ea typeface="Arial"/>
              <a:cs typeface="Arial"/>
              <a:sym typeface="Arial"/>
            </a:endParaRPr>
          </a:p>
          <a:p>
            <a:pPr marL="342900" lvl="0" indent="-342900" algn="l" rtl="0">
              <a:lnSpc>
                <a:spcPct val="100000"/>
              </a:lnSpc>
              <a:spcBef>
                <a:spcPts val="1800"/>
              </a:spcBef>
              <a:spcAft>
                <a:spcPts val="0"/>
              </a:spcAft>
              <a:buSzPts val="3000"/>
              <a:buFont typeface="Arial"/>
              <a:buNone/>
            </a:pPr>
            <a:endParaRPr sz="3000" b="0" i="0" u="none">
              <a:solidFill>
                <a:schemeClr val="lt1"/>
              </a:solidFill>
              <a:latin typeface="Arial"/>
              <a:ea typeface="Arial"/>
              <a:cs typeface="Arial"/>
              <a:sym typeface="Arial"/>
            </a:endParaRPr>
          </a:p>
          <a:p>
            <a:pPr marL="342900" lvl="0" indent="-342900" algn="l" rtl="0">
              <a:lnSpc>
                <a:spcPct val="100000"/>
              </a:lnSpc>
              <a:spcBef>
                <a:spcPts val="1800"/>
              </a:spcBef>
              <a:spcAft>
                <a:spcPts val="0"/>
              </a:spcAft>
              <a:buSzPts val="3000"/>
              <a:buFont typeface="Arial"/>
              <a:buNone/>
            </a:pPr>
            <a:r>
              <a:rPr lang="en-US" sz="3000" b="0" i="0" u="none">
                <a:solidFill>
                  <a:schemeClr val="lt1"/>
                </a:solidFill>
                <a:latin typeface="Arial"/>
                <a:ea typeface="Arial"/>
                <a:cs typeface="Arial"/>
                <a:sym typeface="Arial"/>
              </a:rPr>
              <a:t>Carol Santee</a:t>
            </a:r>
            <a:endParaRPr/>
          </a:p>
          <a:p>
            <a:pPr marL="342900" lvl="0" indent="-342900" algn="l" rtl="0">
              <a:lnSpc>
                <a:spcPct val="100000"/>
              </a:lnSpc>
              <a:spcBef>
                <a:spcPts val="1800"/>
              </a:spcBef>
              <a:spcAft>
                <a:spcPts val="0"/>
              </a:spcAft>
              <a:buSzPts val="3000"/>
              <a:buFont typeface="Arial"/>
              <a:buNone/>
            </a:pPr>
            <a:r>
              <a:rPr lang="en-US" sz="3000" b="0" i="0" u="none">
                <a:solidFill>
                  <a:schemeClr val="lt1"/>
                </a:solidFill>
                <a:latin typeface="Arial"/>
                <a:ea typeface="Arial"/>
                <a:cs typeface="Arial"/>
                <a:sym typeface="Arial"/>
              </a:rPr>
              <a:t>Vice President of R&amp;D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86d26c7795_0_43"/>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2900"/>
              <a:t>Elliott Database Configuration</a:t>
            </a:r>
            <a:endParaRPr sz="3200"/>
          </a:p>
        </p:txBody>
      </p:sp>
      <p:pic>
        <p:nvPicPr>
          <p:cNvPr id="155" name="Google Shape;155;g286d26c7795_0_43"/>
          <p:cNvPicPr preferRelativeResize="0">
            <a:picLocks noGrp="1"/>
          </p:cNvPicPr>
          <p:nvPr>
            <p:ph type="pic" idx="2"/>
          </p:nvPr>
        </p:nvPicPr>
        <p:blipFill>
          <a:blip r:embed="rId3">
            <a:alphaModFix/>
          </a:blip>
          <a:stretch>
            <a:fillRect/>
          </a:stretch>
        </p:blipFill>
        <p:spPr>
          <a:xfrm>
            <a:off x="1423150" y="152900"/>
            <a:ext cx="7181920" cy="4647700"/>
          </a:xfrm>
          <a:prstGeom prst="rect">
            <a:avLst/>
          </a:prstGeom>
        </p:spPr>
      </p:pic>
      <p:sp>
        <p:nvSpPr>
          <p:cNvPr id="156" name="Google Shape;156;g286d26c7795_0_43"/>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Supervisor can run from the Elliott Control Center or can be run from the &lt;ElliottRoot&gt;\Bin86 directory using EL860CF.exe.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86d26c7795_0_51"/>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accent2"/>
              </a:buClr>
              <a:buSzPts val="1100"/>
              <a:buFont typeface="Arial"/>
              <a:buNone/>
            </a:pPr>
            <a:r>
              <a:rPr lang="en-US" sz="2900">
                <a:solidFill>
                  <a:schemeClr val="dk1"/>
                </a:solidFill>
              </a:rPr>
              <a:t>Elliott Database Configuration</a:t>
            </a:r>
            <a:endParaRPr/>
          </a:p>
        </p:txBody>
      </p:sp>
      <p:pic>
        <p:nvPicPr>
          <p:cNvPr id="163" name="Google Shape;163;g286d26c7795_0_51"/>
          <p:cNvPicPr preferRelativeResize="0">
            <a:picLocks noGrp="1"/>
          </p:cNvPicPr>
          <p:nvPr>
            <p:ph type="pic" idx="2"/>
          </p:nvPr>
        </p:nvPicPr>
        <p:blipFill>
          <a:blip r:embed="rId3">
            <a:alphaModFix/>
          </a:blip>
          <a:stretch>
            <a:fillRect/>
          </a:stretch>
        </p:blipFill>
        <p:spPr>
          <a:xfrm>
            <a:off x="2635612" y="131600"/>
            <a:ext cx="3872775" cy="4725351"/>
          </a:xfrm>
          <a:prstGeom prst="rect">
            <a:avLst/>
          </a:prstGeom>
        </p:spPr>
      </p:pic>
      <p:sp>
        <p:nvSpPr>
          <p:cNvPr id="164" name="Google Shape;164;g286d26c7795_0_51"/>
          <p:cNvSpPr txBox="1">
            <a:spLocks noGrp="1"/>
          </p:cNvSpPr>
          <p:nvPr>
            <p:ph type="body" idx="1"/>
          </p:nvPr>
        </p:nvSpPr>
        <p:spPr>
          <a:xfrm>
            <a:off x="1792300" y="5367349"/>
            <a:ext cx="5486400" cy="1257600"/>
          </a:xfrm>
          <a:prstGeom prst="rect">
            <a:avLst/>
          </a:prstGeom>
        </p:spPr>
        <p:txBody>
          <a:bodyPr spcFirstLastPara="1" wrap="square" lIns="91425" tIns="45700" rIns="91425" bIns="45700" anchor="t" anchorCtr="0">
            <a:noAutofit/>
          </a:bodyPr>
          <a:lstStyle/>
          <a:p>
            <a:pPr marL="457200" lvl="0" indent="-317500" algn="l" rtl="0">
              <a:spcBef>
                <a:spcPts val="840"/>
              </a:spcBef>
              <a:spcAft>
                <a:spcPts val="0"/>
              </a:spcAft>
              <a:buSzPts val="1400"/>
              <a:buChar char="●"/>
            </a:pPr>
            <a:r>
              <a:rPr lang="en-US"/>
              <a:t>Click on the “Create Standard Databases” button to create standard named databases</a:t>
            </a:r>
            <a:endParaRPr/>
          </a:p>
          <a:p>
            <a:pPr marL="457200" lvl="0" indent="-317500" algn="l" rtl="0">
              <a:spcBef>
                <a:spcPts val="0"/>
              </a:spcBef>
              <a:spcAft>
                <a:spcPts val="0"/>
              </a:spcAft>
              <a:buSzPts val="1400"/>
              <a:buChar char="●"/>
            </a:pPr>
            <a:r>
              <a:rPr lang="en-US"/>
              <a:t>Run EL860DB.exe from the &lt;ElliottRoot&gt;\Bin86 directory</a:t>
            </a:r>
            <a:endParaRPr/>
          </a:p>
          <a:p>
            <a:pPr marL="457200" lvl="0" indent="-317500" algn="l" rtl="0">
              <a:spcBef>
                <a:spcPts val="0"/>
              </a:spcBef>
              <a:spcAft>
                <a:spcPts val="0"/>
              </a:spcAft>
              <a:buSzPts val="1400"/>
              <a:buChar char="●"/>
            </a:pPr>
            <a:r>
              <a:rPr lang="en-US"/>
              <a:t>PSQL Control Center should be used to create non-standard named databases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88a91bb148_0_14"/>
          <p:cNvSpPr txBox="1">
            <a:spLocks noGrp="1"/>
          </p:cNvSpPr>
          <p:nvPr>
            <p:ph type="title"/>
          </p:nvPr>
        </p:nvSpPr>
        <p:spPr>
          <a:xfrm>
            <a:off x="914400" y="299050"/>
            <a:ext cx="7543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Installation - EL860DB.EXE</a:t>
            </a:r>
            <a:endParaRPr/>
          </a:p>
        </p:txBody>
      </p:sp>
      <p:sp>
        <p:nvSpPr>
          <p:cNvPr id="171" name="Google Shape;171;g288a91bb148_0_14"/>
          <p:cNvSpPr txBox="1">
            <a:spLocks noGrp="1"/>
          </p:cNvSpPr>
          <p:nvPr>
            <p:ph type="body" idx="1"/>
          </p:nvPr>
        </p:nvSpPr>
        <p:spPr>
          <a:xfrm>
            <a:off x="914400" y="2286000"/>
            <a:ext cx="7543800" cy="3657600"/>
          </a:xfrm>
          <a:prstGeom prst="rect">
            <a:avLst/>
          </a:prstGeom>
        </p:spPr>
        <p:txBody>
          <a:bodyPr spcFirstLastPara="1" wrap="square" lIns="91425" tIns="45700" rIns="91425" bIns="45700" anchor="t" anchorCtr="0">
            <a:noAutofit/>
          </a:bodyPr>
          <a:lstStyle/>
          <a:p>
            <a:pPr marL="0" lvl="0" indent="0" algn="l" rtl="0">
              <a:spcBef>
                <a:spcPts val="1080"/>
              </a:spcBef>
              <a:spcAft>
                <a:spcPts val="0"/>
              </a:spcAft>
              <a:buNone/>
            </a:pPr>
            <a:endParaRPr/>
          </a:p>
        </p:txBody>
      </p:sp>
      <p:pic>
        <p:nvPicPr>
          <p:cNvPr id="172" name="Google Shape;172;g288a91bb148_0_14"/>
          <p:cNvPicPr preferRelativeResize="0"/>
          <p:nvPr/>
        </p:nvPicPr>
        <p:blipFill>
          <a:blip r:embed="rId3">
            <a:alphaModFix/>
          </a:blip>
          <a:stretch>
            <a:fillRect/>
          </a:stretch>
        </p:blipFill>
        <p:spPr>
          <a:xfrm>
            <a:off x="981800" y="1497674"/>
            <a:ext cx="7700701" cy="5040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86d26c7795_0_58"/>
          <p:cNvSpPr txBox="1">
            <a:spLocks noGrp="1"/>
          </p:cNvSpPr>
          <p:nvPr>
            <p:ph type="title"/>
          </p:nvPr>
        </p:nvSpPr>
        <p:spPr>
          <a:xfrm>
            <a:off x="1308150" y="3613550"/>
            <a:ext cx="6527700" cy="627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400"/>
              <a:t>Running Report Desk Reports</a:t>
            </a:r>
            <a:endParaRPr sz="3200"/>
          </a:p>
        </p:txBody>
      </p:sp>
      <p:pic>
        <p:nvPicPr>
          <p:cNvPr id="179" name="Google Shape;179;g286d26c7795_0_58"/>
          <p:cNvPicPr preferRelativeResize="0">
            <a:picLocks noGrp="1"/>
          </p:cNvPicPr>
          <p:nvPr>
            <p:ph type="pic" idx="2"/>
          </p:nvPr>
        </p:nvPicPr>
        <p:blipFill>
          <a:blip r:embed="rId3">
            <a:alphaModFix/>
          </a:blip>
          <a:stretch>
            <a:fillRect/>
          </a:stretch>
        </p:blipFill>
        <p:spPr>
          <a:xfrm>
            <a:off x="1308125" y="737475"/>
            <a:ext cx="6527750" cy="2691525"/>
          </a:xfrm>
          <a:prstGeom prst="rect">
            <a:avLst/>
          </a:prstGeom>
        </p:spPr>
      </p:pic>
      <p:sp>
        <p:nvSpPr>
          <p:cNvPr id="180" name="Google Shape;180;g286d26c7795_0_58"/>
          <p:cNvSpPr txBox="1">
            <a:spLocks noGrp="1"/>
          </p:cNvSpPr>
          <p:nvPr>
            <p:ph type="body" idx="1"/>
          </p:nvPr>
        </p:nvSpPr>
        <p:spPr>
          <a:xfrm>
            <a:off x="1308125" y="4425100"/>
            <a:ext cx="6527700" cy="18015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If a report option has Report Desk Reports available, the user will be prompted to decide which report to run. </a:t>
            </a:r>
            <a:endParaRPr/>
          </a:p>
          <a:p>
            <a:pPr marL="0" lvl="0" indent="0" algn="l" rtl="0">
              <a:spcBef>
                <a:spcPts val="840"/>
              </a:spcBef>
              <a:spcAft>
                <a:spcPts val="0"/>
              </a:spcAft>
              <a:buNone/>
            </a:pPr>
            <a:r>
              <a:rPr lang="en-US"/>
              <a:t>The “Legacy Terms Code List” above is the traditional Elliott report that you are familiar with.</a:t>
            </a:r>
            <a:endParaRPr/>
          </a:p>
          <a:p>
            <a:pPr marL="0" lvl="0" indent="0" algn="l" rtl="0">
              <a:spcBef>
                <a:spcPts val="840"/>
              </a:spcBef>
              <a:spcAft>
                <a:spcPts val="0"/>
              </a:spcAft>
              <a:buNone/>
            </a:pPr>
            <a:r>
              <a:rPr lang="en-US"/>
              <a:t>The “UDR Terms Code List” is the new Report Desk report.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86d26c7795_0_67"/>
          <p:cNvSpPr txBox="1">
            <a:spLocks noGrp="1"/>
          </p:cNvSpPr>
          <p:nvPr>
            <p:ph type="title"/>
          </p:nvPr>
        </p:nvSpPr>
        <p:spPr>
          <a:xfrm>
            <a:off x="914400" y="609600"/>
            <a:ext cx="7543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400" b="1">
                <a:solidFill>
                  <a:schemeClr val="dk1"/>
                </a:solidFill>
              </a:rPr>
              <a:t>Running Report Desk Reports</a:t>
            </a:r>
            <a:endParaRPr/>
          </a:p>
        </p:txBody>
      </p:sp>
      <p:sp>
        <p:nvSpPr>
          <p:cNvPr id="187" name="Google Shape;187;g286d26c7795_0_67"/>
          <p:cNvSpPr txBox="1">
            <a:spLocks noGrp="1"/>
          </p:cNvSpPr>
          <p:nvPr>
            <p:ph type="body" idx="1"/>
          </p:nvPr>
        </p:nvSpPr>
        <p:spPr>
          <a:xfrm>
            <a:off x="914400" y="1752600"/>
            <a:ext cx="7543800" cy="4493400"/>
          </a:xfrm>
          <a:prstGeom prst="rect">
            <a:avLst/>
          </a:prstGeom>
        </p:spPr>
        <p:txBody>
          <a:bodyPr spcFirstLastPara="1" wrap="square" lIns="91425" tIns="45700" rIns="91425" bIns="45700" anchor="t" anchorCtr="0">
            <a:noAutofit/>
          </a:bodyPr>
          <a:lstStyle/>
          <a:p>
            <a:pPr marL="0" lvl="0" indent="0" algn="l" rtl="0">
              <a:spcBef>
                <a:spcPts val="1080"/>
              </a:spcBef>
              <a:spcAft>
                <a:spcPts val="0"/>
              </a:spcAft>
              <a:buNone/>
            </a:pPr>
            <a:r>
              <a:rPr lang="en-US"/>
              <a:t>Report Desk reports support a standard naming convention.</a:t>
            </a:r>
            <a:endParaRPr/>
          </a:p>
          <a:p>
            <a:pPr marL="0" lvl="0" indent="0" algn="l" rtl="0">
              <a:spcBef>
                <a:spcPts val="1080"/>
              </a:spcBef>
              <a:spcAft>
                <a:spcPts val="0"/>
              </a:spcAft>
              <a:buNone/>
            </a:pPr>
            <a:r>
              <a:rPr lang="en-US"/>
              <a:t>ARTRMLST.X.1.2.3</a:t>
            </a:r>
            <a:endParaRPr/>
          </a:p>
          <a:p>
            <a:pPr marL="0" lvl="0" indent="0" algn="l" rtl="0">
              <a:spcBef>
                <a:spcPts val="1080"/>
              </a:spcBef>
              <a:spcAft>
                <a:spcPts val="0"/>
              </a:spcAft>
              <a:buNone/>
            </a:pPr>
            <a:r>
              <a:rPr lang="en-US"/>
              <a:t>ARTRMLST - type of report</a:t>
            </a:r>
            <a:endParaRPr/>
          </a:p>
          <a:p>
            <a:pPr marL="0" lvl="0" indent="0" algn="l" rtl="0">
              <a:spcBef>
                <a:spcPts val="1080"/>
              </a:spcBef>
              <a:spcAft>
                <a:spcPts val="0"/>
              </a:spcAft>
              <a:buNone/>
            </a:pPr>
            <a:r>
              <a:rPr lang="en-US"/>
              <a:t>X - either B (base) or E (enhancement)</a:t>
            </a:r>
            <a:endParaRPr/>
          </a:p>
          <a:p>
            <a:pPr marL="0" lvl="0" indent="0" algn="l" rtl="0">
              <a:spcBef>
                <a:spcPts val="1080"/>
              </a:spcBef>
              <a:spcAft>
                <a:spcPts val="0"/>
              </a:spcAft>
              <a:buNone/>
            </a:pPr>
            <a:r>
              <a:rPr lang="en-US"/>
              <a:t>1 - template ID</a:t>
            </a:r>
            <a:endParaRPr/>
          </a:p>
          <a:p>
            <a:pPr marL="0" lvl="0" indent="0" algn="l" rtl="0">
              <a:spcBef>
                <a:spcPts val="1080"/>
              </a:spcBef>
              <a:spcAft>
                <a:spcPts val="0"/>
              </a:spcAft>
              <a:buNone/>
            </a:pPr>
            <a:r>
              <a:rPr lang="en-US"/>
              <a:t>2 - report ID</a:t>
            </a:r>
            <a:endParaRPr/>
          </a:p>
          <a:p>
            <a:pPr marL="0" lvl="0" indent="0" algn="l" rtl="0">
              <a:spcBef>
                <a:spcPts val="1080"/>
              </a:spcBef>
              <a:spcAft>
                <a:spcPts val="0"/>
              </a:spcAft>
              <a:buNone/>
            </a:pPr>
            <a:r>
              <a:rPr lang="en-US"/>
              <a:t>3 - user revision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86d26c7795_0_74"/>
          <p:cNvSpPr txBox="1">
            <a:spLocks noGrp="1"/>
          </p:cNvSpPr>
          <p:nvPr>
            <p:ph type="title"/>
          </p:nvPr>
        </p:nvSpPr>
        <p:spPr>
          <a:xfrm>
            <a:off x="1792300" y="4468375"/>
            <a:ext cx="5486400" cy="681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accent2"/>
              </a:buClr>
              <a:buSzPts val="1100"/>
              <a:buFont typeface="Arial"/>
              <a:buNone/>
            </a:pPr>
            <a:r>
              <a:rPr lang="en-US" sz="2900">
                <a:solidFill>
                  <a:schemeClr val="dk1"/>
                </a:solidFill>
              </a:rPr>
              <a:t>Running Report Desk Reports</a:t>
            </a:r>
            <a:endParaRPr sz="2700">
              <a:solidFill>
                <a:schemeClr val="dk1"/>
              </a:solidFill>
            </a:endParaRPr>
          </a:p>
          <a:p>
            <a:pPr marL="0" lvl="0" indent="0" algn="l" rtl="0">
              <a:spcBef>
                <a:spcPts val="0"/>
              </a:spcBef>
              <a:spcAft>
                <a:spcPts val="0"/>
              </a:spcAft>
              <a:buNone/>
            </a:pPr>
            <a:endParaRPr/>
          </a:p>
        </p:txBody>
      </p:sp>
      <p:sp>
        <p:nvSpPr>
          <p:cNvPr id="194" name="Google Shape;194;g286d26c7795_0_74"/>
          <p:cNvSpPr txBox="1">
            <a:spLocks noGrp="1"/>
          </p:cNvSpPr>
          <p:nvPr>
            <p:ph type="body" idx="1"/>
          </p:nvPr>
        </p:nvSpPr>
        <p:spPr>
          <a:xfrm>
            <a:off x="1792300" y="4895807"/>
            <a:ext cx="5486400" cy="12765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Clicking on ARTRMLST.B.1.1.0 will launch the report parameter screen. In this case you can enter a starting and ending terms code. If you don’t enter anything, clicking on the OK button will default the range to ‘All’.</a:t>
            </a:r>
            <a:endParaRPr/>
          </a:p>
          <a:p>
            <a:pPr marL="0" lvl="0" indent="0" algn="l" rtl="0">
              <a:spcBef>
                <a:spcPts val="840"/>
              </a:spcBef>
              <a:spcAft>
                <a:spcPts val="0"/>
              </a:spcAft>
              <a:buNone/>
            </a:pPr>
            <a:endParaRPr/>
          </a:p>
        </p:txBody>
      </p:sp>
      <p:pic>
        <p:nvPicPr>
          <p:cNvPr id="195" name="Google Shape;195;g286d26c7795_0_74"/>
          <p:cNvPicPr preferRelativeResize="0">
            <a:picLocks noGrp="1"/>
          </p:cNvPicPr>
          <p:nvPr>
            <p:ph type="pic" idx="2"/>
          </p:nvPr>
        </p:nvPicPr>
        <p:blipFill rotWithShape="1">
          <a:blip r:embed="rId3">
            <a:alphaModFix/>
          </a:blip>
          <a:srcRect l="2098" r="2088"/>
          <a:stretch/>
        </p:blipFill>
        <p:spPr>
          <a:xfrm>
            <a:off x="1724288" y="292225"/>
            <a:ext cx="5486400" cy="4114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86d26c7795_0_81"/>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Running Report Desk Reports</a:t>
            </a:r>
            <a:endParaRPr/>
          </a:p>
        </p:txBody>
      </p:sp>
      <p:pic>
        <p:nvPicPr>
          <p:cNvPr id="202" name="Google Shape;202;g286d26c7795_0_81"/>
          <p:cNvPicPr preferRelativeResize="0">
            <a:picLocks noGrp="1"/>
          </p:cNvPicPr>
          <p:nvPr>
            <p:ph type="pic" idx="2"/>
          </p:nvPr>
        </p:nvPicPr>
        <p:blipFill>
          <a:blip r:embed="rId3">
            <a:alphaModFix/>
          </a:blip>
          <a:stretch>
            <a:fillRect/>
          </a:stretch>
        </p:blipFill>
        <p:spPr>
          <a:xfrm>
            <a:off x="1792288" y="375937"/>
            <a:ext cx="5486400" cy="4588475"/>
          </a:xfrm>
          <a:prstGeom prst="rect">
            <a:avLst/>
          </a:prstGeom>
        </p:spPr>
      </p:pic>
      <p:sp>
        <p:nvSpPr>
          <p:cNvPr id="203" name="Google Shape;203;g286d26c7795_0_81"/>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Once you click on OK you will be asked where you would like the output to go. The default is to screen and PDF format.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86d26c7795_0_88"/>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Running Report Desk Reports</a:t>
            </a:r>
            <a:endParaRPr/>
          </a:p>
        </p:txBody>
      </p:sp>
      <p:pic>
        <p:nvPicPr>
          <p:cNvPr id="210" name="Google Shape;210;g286d26c7795_0_88"/>
          <p:cNvPicPr preferRelativeResize="0">
            <a:picLocks noGrp="1"/>
          </p:cNvPicPr>
          <p:nvPr>
            <p:ph type="pic" idx="2"/>
          </p:nvPr>
        </p:nvPicPr>
        <p:blipFill>
          <a:blip r:embed="rId3">
            <a:alphaModFix/>
          </a:blip>
          <a:stretch>
            <a:fillRect/>
          </a:stretch>
        </p:blipFill>
        <p:spPr>
          <a:xfrm>
            <a:off x="2275263" y="184575"/>
            <a:ext cx="4520475" cy="4827775"/>
          </a:xfrm>
          <a:prstGeom prst="rect">
            <a:avLst/>
          </a:prstGeom>
        </p:spPr>
      </p:pic>
      <p:sp>
        <p:nvSpPr>
          <p:cNvPr id="211" name="Google Shape;211;g286d26c7795_0_88"/>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When you click Go, the report is processed and the output is sent to your default PDF reader.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86d26c7795_0_95"/>
          <p:cNvSpPr txBox="1">
            <a:spLocks noGrp="1"/>
          </p:cNvSpPr>
          <p:nvPr>
            <p:ph type="title"/>
          </p:nvPr>
        </p:nvSpPr>
        <p:spPr>
          <a:xfrm>
            <a:off x="1828788" y="2862300"/>
            <a:ext cx="5486400" cy="566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Modifying Report Desk Reports</a:t>
            </a:r>
            <a:endParaRPr/>
          </a:p>
        </p:txBody>
      </p:sp>
      <p:pic>
        <p:nvPicPr>
          <p:cNvPr id="218" name="Google Shape;218;g286d26c7795_0_95"/>
          <p:cNvPicPr preferRelativeResize="0">
            <a:picLocks noGrp="1"/>
          </p:cNvPicPr>
          <p:nvPr>
            <p:ph type="pic" idx="2"/>
          </p:nvPr>
        </p:nvPicPr>
        <p:blipFill>
          <a:blip r:embed="rId3">
            <a:alphaModFix/>
          </a:blip>
          <a:stretch>
            <a:fillRect/>
          </a:stretch>
        </p:blipFill>
        <p:spPr>
          <a:xfrm>
            <a:off x="759237" y="339175"/>
            <a:ext cx="7625525" cy="2429275"/>
          </a:xfrm>
          <a:prstGeom prst="rect">
            <a:avLst/>
          </a:prstGeom>
        </p:spPr>
      </p:pic>
      <p:sp>
        <p:nvSpPr>
          <p:cNvPr id="219" name="Google Shape;219;g286d26c7795_0_95"/>
          <p:cNvSpPr txBox="1">
            <a:spLocks noGrp="1"/>
          </p:cNvSpPr>
          <p:nvPr>
            <p:ph type="body" idx="1"/>
          </p:nvPr>
        </p:nvSpPr>
        <p:spPr>
          <a:xfrm>
            <a:off x="1828800" y="3477600"/>
            <a:ext cx="5486400" cy="29433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If a user has rights to modify Report Desk Reports per Global Setup, then when that user brings up the Report Desk filter screen they will see the “Modify” button at the bottom right hand corner of the screen. </a:t>
            </a:r>
            <a:endParaRPr/>
          </a:p>
          <a:p>
            <a:pPr marL="0" lvl="0" indent="0" algn="l" rtl="0">
              <a:spcBef>
                <a:spcPts val="840"/>
              </a:spcBef>
              <a:spcAft>
                <a:spcPts val="0"/>
              </a:spcAft>
              <a:buNone/>
            </a:pPr>
            <a:r>
              <a:rPr lang="en-US"/>
              <a:t>For example, you can go to Accounts Receivable-&gt; Customer File Maintenance-&gt; Numeric List. You will see the list of reports shown above.</a:t>
            </a:r>
            <a:endParaRPr/>
          </a:p>
          <a:p>
            <a:pPr marL="0" lvl="0" indent="0" algn="l" rtl="0">
              <a:spcBef>
                <a:spcPts val="840"/>
              </a:spcBef>
              <a:spcAft>
                <a:spcPts val="0"/>
              </a:spcAft>
              <a:buNone/>
            </a:pPr>
            <a:r>
              <a:rPr lang="en-US"/>
              <a:t>It shows the Legacy (original Elliott report) and UDR (User Defined Report Desk Report) options that are available for the report. </a:t>
            </a:r>
            <a:endParaRPr/>
          </a:p>
          <a:p>
            <a:pPr marL="0" lvl="0" indent="0" algn="l" rtl="0">
              <a:spcBef>
                <a:spcPts val="840"/>
              </a:spcBef>
              <a:spcAft>
                <a:spcPts val="0"/>
              </a:spcAft>
              <a:buNone/>
            </a:pPr>
            <a:r>
              <a:rPr lang="en-US"/>
              <a:t>If the report developer included and abstract of the report, it is shown in the abstract column. You can hover the mouse over the field to see the full description.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86d26c7795_0_103"/>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Modifying Report Desk Reports</a:t>
            </a:r>
            <a:endParaRPr/>
          </a:p>
        </p:txBody>
      </p:sp>
      <p:pic>
        <p:nvPicPr>
          <p:cNvPr id="226" name="Google Shape;226;g286d26c7795_0_103"/>
          <p:cNvPicPr preferRelativeResize="0">
            <a:picLocks noGrp="1"/>
          </p:cNvPicPr>
          <p:nvPr>
            <p:ph type="pic" idx="2"/>
          </p:nvPr>
        </p:nvPicPr>
        <p:blipFill rotWithShape="1">
          <a:blip r:embed="rId3">
            <a:alphaModFix/>
          </a:blip>
          <a:srcRect l="2098" r="2088"/>
          <a:stretch/>
        </p:blipFill>
        <p:spPr>
          <a:xfrm>
            <a:off x="1792288" y="612775"/>
            <a:ext cx="5486400" cy="4114800"/>
          </a:xfrm>
          <a:prstGeom prst="rect">
            <a:avLst/>
          </a:prstGeom>
        </p:spPr>
      </p:pic>
      <p:sp>
        <p:nvSpPr>
          <p:cNvPr id="227" name="Google Shape;227;g286d26c7795_0_103"/>
          <p:cNvSpPr txBox="1">
            <a:spLocks noGrp="1"/>
          </p:cNvSpPr>
          <p:nvPr>
            <p:ph type="body" idx="1"/>
          </p:nvPr>
        </p:nvSpPr>
        <p:spPr>
          <a:xfrm>
            <a:off x="1792300" y="5367357"/>
            <a:ext cx="5486400" cy="12576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Choose ARCUSLST.B.1.3.0 Customer credit info from the list. You will see this screen. Let’s say you would like to add a selection criteria based on sales year-to-date and see only those customers when the sales year-to-date is greater than a certain amount. To accomplish this click on the “Modify” button.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288a91bb148_0_0"/>
          <p:cNvSpPr txBox="1">
            <a:spLocks noGrp="1"/>
          </p:cNvSpPr>
          <p:nvPr>
            <p:ph type="title"/>
          </p:nvPr>
        </p:nvSpPr>
        <p:spPr>
          <a:xfrm>
            <a:off x="914400" y="350800"/>
            <a:ext cx="7543800" cy="787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Where do I start?</a:t>
            </a:r>
            <a:endParaRPr/>
          </a:p>
        </p:txBody>
      </p:sp>
      <p:sp>
        <p:nvSpPr>
          <p:cNvPr id="93" name="Google Shape;93;g288a91bb148_0_0"/>
          <p:cNvSpPr txBox="1">
            <a:spLocks noGrp="1"/>
          </p:cNvSpPr>
          <p:nvPr>
            <p:ph type="body" idx="1"/>
          </p:nvPr>
        </p:nvSpPr>
        <p:spPr>
          <a:xfrm>
            <a:off x="914400" y="2286000"/>
            <a:ext cx="7543800" cy="3657600"/>
          </a:xfrm>
          <a:prstGeom prst="rect">
            <a:avLst/>
          </a:prstGeom>
        </p:spPr>
        <p:txBody>
          <a:bodyPr spcFirstLastPara="1" wrap="square" lIns="91425" tIns="45700" rIns="91425" bIns="45700" anchor="t" anchorCtr="0">
            <a:noAutofit/>
          </a:bodyPr>
          <a:lstStyle/>
          <a:p>
            <a:pPr marL="0" lvl="0" indent="0" algn="l" rtl="0">
              <a:spcBef>
                <a:spcPts val="1080"/>
              </a:spcBef>
              <a:spcAft>
                <a:spcPts val="0"/>
              </a:spcAft>
              <a:buNone/>
            </a:pPr>
            <a:endParaRPr/>
          </a:p>
        </p:txBody>
      </p:sp>
      <p:pic>
        <p:nvPicPr>
          <p:cNvPr id="94" name="Google Shape;94;g288a91bb148_0_0"/>
          <p:cNvPicPr preferRelativeResize="0"/>
          <p:nvPr/>
        </p:nvPicPr>
        <p:blipFill>
          <a:blip r:embed="rId3">
            <a:alphaModFix/>
          </a:blip>
          <a:stretch>
            <a:fillRect/>
          </a:stretch>
        </p:blipFill>
        <p:spPr>
          <a:xfrm>
            <a:off x="1021900" y="1478799"/>
            <a:ext cx="7436300" cy="5039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86d26c7795_0_110"/>
          <p:cNvSpPr txBox="1">
            <a:spLocks noGrp="1"/>
          </p:cNvSpPr>
          <p:nvPr>
            <p:ph type="title"/>
          </p:nvPr>
        </p:nvSpPr>
        <p:spPr>
          <a:xfrm>
            <a:off x="1792288" y="448005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Adding a Filter</a:t>
            </a:r>
            <a:endParaRPr/>
          </a:p>
        </p:txBody>
      </p:sp>
      <p:pic>
        <p:nvPicPr>
          <p:cNvPr id="234" name="Google Shape;234;g286d26c7795_0_110"/>
          <p:cNvPicPr preferRelativeResize="0">
            <a:picLocks noGrp="1"/>
          </p:cNvPicPr>
          <p:nvPr>
            <p:ph type="pic" idx="2"/>
          </p:nvPr>
        </p:nvPicPr>
        <p:blipFill rotWithShape="1">
          <a:blip r:embed="rId3">
            <a:alphaModFix/>
          </a:blip>
          <a:srcRect t="248" b="248"/>
          <a:stretch/>
        </p:blipFill>
        <p:spPr>
          <a:xfrm>
            <a:off x="1792288" y="263075"/>
            <a:ext cx="5486400" cy="4114800"/>
          </a:xfrm>
          <a:prstGeom prst="rect">
            <a:avLst/>
          </a:prstGeom>
        </p:spPr>
      </p:pic>
      <p:sp>
        <p:nvSpPr>
          <p:cNvPr id="235" name="Google Shape;235;g286d26c7795_0_110"/>
          <p:cNvSpPr txBox="1">
            <a:spLocks noGrp="1"/>
          </p:cNvSpPr>
          <p:nvPr>
            <p:ph type="body" idx="1"/>
          </p:nvPr>
        </p:nvSpPr>
        <p:spPr>
          <a:xfrm>
            <a:off x="1828800" y="5046760"/>
            <a:ext cx="5486400" cy="14616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You need to add the column CUS_SALES_YTD to the “Where” area at the top. The first step is to expand the ARCUSFIL table which contains the CUS_SALES_YTD column.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86d26c7795_0_117"/>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Adding a Filter</a:t>
            </a:r>
            <a:endParaRPr/>
          </a:p>
        </p:txBody>
      </p:sp>
      <p:pic>
        <p:nvPicPr>
          <p:cNvPr id="242" name="Google Shape;242;g286d26c7795_0_117"/>
          <p:cNvPicPr preferRelativeResize="0">
            <a:picLocks noGrp="1"/>
          </p:cNvPicPr>
          <p:nvPr>
            <p:ph type="pic" idx="2"/>
          </p:nvPr>
        </p:nvPicPr>
        <p:blipFill rotWithShape="1">
          <a:blip r:embed="rId3">
            <a:alphaModFix/>
          </a:blip>
          <a:srcRect t="248" b="248"/>
          <a:stretch/>
        </p:blipFill>
        <p:spPr>
          <a:xfrm>
            <a:off x="1792288" y="612775"/>
            <a:ext cx="5486400" cy="4114800"/>
          </a:xfrm>
          <a:prstGeom prst="rect">
            <a:avLst/>
          </a:prstGeom>
        </p:spPr>
      </p:pic>
      <p:sp>
        <p:nvSpPr>
          <p:cNvPr id="243" name="Google Shape;243;g286d26c7795_0_117"/>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Drag the CUS_SALES_YTD column from the “Body” area to the “Where” area between CUS_SLM_NO and CUS_TP.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86d26c7795_0_124"/>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Adding a Filter</a:t>
            </a:r>
            <a:endParaRPr/>
          </a:p>
        </p:txBody>
      </p:sp>
      <p:pic>
        <p:nvPicPr>
          <p:cNvPr id="250" name="Google Shape;250;g286d26c7795_0_124"/>
          <p:cNvPicPr preferRelativeResize="0">
            <a:picLocks noGrp="1"/>
          </p:cNvPicPr>
          <p:nvPr>
            <p:ph type="pic" idx="2"/>
          </p:nvPr>
        </p:nvPicPr>
        <p:blipFill rotWithShape="1">
          <a:blip r:embed="rId3">
            <a:alphaModFix/>
          </a:blip>
          <a:srcRect t="169" b="159"/>
          <a:stretch/>
        </p:blipFill>
        <p:spPr>
          <a:xfrm>
            <a:off x="1792288" y="612775"/>
            <a:ext cx="5486400" cy="4114799"/>
          </a:xfrm>
          <a:prstGeom prst="rect">
            <a:avLst/>
          </a:prstGeom>
        </p:spPr>
      </p:pic>
      <p:sp>
        <p:nvSpPr>
          <p:cNvPr id="251" name="Google Shape;251;g286d26c7795_0_124"/>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Now you can change the Operator of the CUS_SALES_YTD in the “Where” are from the default of “=” (Equal) to “&gt;=” (Greater Equal).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86d26c7795_0_131"/>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Adding a Filter</a:t>
            </a:r>
            <a:endParaRPr/>
          </a:p>
        </p:txBody>
      </p:sp>
      <p:pic>
        <p:nvPicPr>
          <p:cNvPr id="258" name="Google Shape;258;g286d26c7795_0_131"/>
          <p:cNvPicPr preferRelativeResize="0">
            <a:picLocks noGrp="1"/>
          </p:cNvPicPr>
          <p:nvPr>
            <p:ph type="pic" idx="2"/>
          </p:nvPr>
        </p:nvPicPr>
        <p:blipFill rotWithShape="1">
          <a:blip r:embed="rId3">
            <a:alphaModFix/>
          </a:blip>
          <a:srcRect t="248" b="248"/>
          <a:stretch/>
        </p:blipFill>
        <p:spPr>
          <a:xfrm>
            <a:off x="1792288" y="612775"/>
            <a:ext cx="5486400" cy="4114800"/>
          </a:xfrm>
          <a:prstGeom prst="rect">
            <a:avLst/>
          </a:prstGeom>
        </p:spPr>
      </p:pic>
      <p:sp>
        <p:nvSpPr>
          <p:cNvPr id="259" name="Google Shape;259;g286d26c7795_0_131"/>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Change the prompt from “CUS_SALES_YTD” to something more friendly like “Sales YTD”.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86d26c7795_0_138"/>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Adding a Filter</a:t>
            </a:r>
            <a:endParaRPr/>
          </a:p>
        </p:txBody>
      </p:sp>
      <p:pic>
        <p:nvPicPr>
          <p:cNvPr id="266" name="Google Shape;266;g286d26c7795_0_138"/>
          <p:cNvPicPr preferRelativeResize="0">
            <a:picLocks noGrp="1"/>
          </p:cNvPicPr>
          <p:nvPr>
            <p:ph type="pic" idx="2"/>
          </p:nvPr>
        </p:nvPicPr>
        <p:blipFill rotWithShape="1">
          <a:blip r:embed="rId3">
            <a:alphaModFix/>
          </a:blip>
          <a:srcRect l="2098" r="2088"/>
          <a:stretch/>
        </p:blipFill>
        <p:spPr>
          <a:xfrm>
            <a:off x="1792288" y="612775"/>
            <a:ext cx="5486400" cy="4114800"/>
          </a:xfrm>
          <a:prstGeom prst="rect">
            <a:avLst/>
          </a:prstGeom>
        </p:spPr>
      </p:pic>
      <p:sp>
        <p:nvSpPr>
          <p:cNvPr id="267" name="Google Shape;267;g286d26c7795_0_138"/>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Before saving your new design, you can click on the “Test” button to test your changes. The parameter screen is shown with the new criteria “Sales YTD &gt;=”. Enter a value and click OK.</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86d26c7795_0_145"/>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Adding a Filter</a:t>
            </a:r>
            <a:endParaRPr/>
          </a:p>
        </p:txBody>
      </p:sp>
      <p:pic>
        <p:nvPicPr>
          <p:cNvPr id="274" name="Google Shape;274;g286d26c7795_0_145"/>
          <p:cNvPicPr preferRelativeResize="0">
            <a:picLocks noGrp="1"/>
          </p:cNvPicPr>
          <p:nvPr>
            <p:ph type="pic" idx="2"/>
          </p:nvPr>
        </p:nvPicPr>
        <p:blipFill>
          <a:blip r:embed="rId3">
            <a:alphaModFix/>
          </a:blip>
          <a:stretch>
            <a:fillRect/>
          </a:stretch>
        </p:blipFill>
        <p:spPr>
          <a:xfrm>
            <a:off x="1792288" y="375937"/>
            <a:ext cx="5486400" cy="4588475"/>
          </a:xfrm>
          <a:prstGeom prst="rect">
            <a:avLst/>
          </a:prstGeom>
        </p:spPr>
      </p:pic>
      <p:sp>
        <p:nvSpPr>
          <p:cNvPr id="275" name="Google Shape;275;g286d26c7795_0_145"/>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Choose to print to screen in PDF format. Notice that there’s a check box for “Print Parameters” which is selected by default. Click on the Go button.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86d26c7795_0_152"/>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Adding a Filter</a:t>
            </a:r>
            <a:endParaRPr/>
          </a:p>
        </p:txBody>
      </p:sp>
      <p:pic>
        <p:nvPicPr>
          <p:cNvPr id="282" name="Google Shape;282;g286d26c7795_0_152"/>
          <p:cNvPicPr preferRelativeResize="0">
            <a:picLocks noGrp="1"/>
          </p:cNvPicPr>
          <p:nvPr>
            <p:ph type="pic" idx="2"/>
          </p:nvPr>
        </p:nvPicPr>
        <p:blipFill>
          <a:blip r:embed="rId3">
            <a:alphaModFix/>
          </a:blip>
          <a:stretch>
            <a:fillRect/>
          </a:stretch>
        </p:blipFill>
        <p:spPr>
          <a:xfrm>
            <a:off x="749775" y="611975"/>
            <a:ext cx="7960926" cy="3924400"/>
          </a:xfrm>
          <a:prstGeom prst="rect">
            <a:avLst/>
          </a:prstGeom>
        </p:spPr>
      </p:pic>
      <p:sp>
        <p:nvSpPr>
          <p:cNvPr id="283" name="Google Shape;283;g286d26c7795_0_152"/>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Your default PDF viewer will display the content of the report. You will also see that the parameters that were used to print the report are printed at the end of the report.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286d26c7795_0_159"/>
          <p:cNvSpPr txBox="1">
            <a:spLocks noGrp="1"/>
          </p:cNvSpPr>
          <p:nvPr>
            <p:ph type="title"/>
          </p:nvPr>
        </p:nvSpPr>
        <p:spPr>
          <a:xfrm>
            <a:off x="1792288" y="4639325"/>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Adding a Filter</a:t>
            </a:r>
            <a:endParaRPr/>
          </a:p>
        </p:txBody>
      </p:sp>
      <p:pic>
        <p:nvPicPr>
          <p:cNvPr id="290" name="Google Shape;290;g286d26c7795_0_159"/>
          <p:cNvPicPr preferRelativeResize="0">
            <a:picLocks noGrp="1"/>
          </p:cNvPicPr>
          <p:nvPr>
            <p:ph type="pic" idx="2"/>
          </p:nvPr>
        </p:nvPicPr>
        <p:blipFill>
          <a:blip r:embed="rId3">
            <a:alphaModFix/>
          </a:blip>
          <a:stretch>
            <a:fillRect/>
          </a:stretch>
        </p:blipFill>
        <p:spPr>
          <a:xfrm>
            <a:off x="1792288" y="701025"/>
            <a:ext cx="5486401" cy="3938300"/>
          </a:xfrm>
          <a:prstGeom prst="rect">
            <a:avLst/>
          </a:prstGeom>
        </p:spPr>
      </p:pic>
      <p:sp>
        <p:nvSpPr>
          <p:cNvPr id="291" name="Google Shape;291;g286d26c7795_0_159"/>
          <p:cNvSpPr txBox="1">
            <a:spLocks noGrp="1"/>
          </p:cNvSpPr>
          <p:nvPr>
            <p:ph type="body" idx="1"/>
          </p:nvPr>
        </p:nvSpPr>
        <p:spPr>
          <a:xfrm>
            <a:off x="1792300" y="5206033"/>
            <a:ext cx="5486400" cy="1350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You can continue to modify the report. You can also “Exit” without saving it. If you choose “Save New” in the designer screen, the application will ask you to update the report title and provide a report abstract. A report abstract is a short multi-line description of this report. This information will be displayed on the list of reports.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86d26c7795_0_166"/>
          <p:cNvSpPr txBox="1">
            <a:spLocks noGrp="1"/>
          </p:cNvSpPr>
          <p:nvPr>
            <p:ph type="title"/>
          </p:nvPr>
        </p:nvSpPr>
        <p:spPr>
          <a:xfrm>
            <a:off x="1828788" y="3886075"/>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Adding a Filter</a:t>
            </a:r>
            <a:endParaRPr/>
          </a:p>
        </p:txBody>
      </p:sp>
      <p:pic>
        <p:nvPicPr>
          <p:cNvPr id="298" name="Google Shape;298;g286d26c7795_0_166"/>
          <p:cNvPicPr preferRelativeResize="0">
            <a:picLocks noGrp="1"/>
          </p:cNvPicPr>
          <p:nvPr>
            <p:ph type="pic" idx="2"/>
          </p:nvPr>
        </p:nvPicPr>
        <p:blipFill>
          <a:blip r:embed="rId3">
            <a:alphaModFix/>
          </a:blip>
          <a:stretch>
            <a:fillRect/>
          </a:stretch>
        </p:blipFill>
        <p:spPr>
          <a:xfrm>
            <a:off x="788700" y="456575"/>
            <a:ext cx="7846949" cy="3429500"/>
          </a:xfrm>
          <a:prstGeom prst="rect">
            <a:avLst/>
          </a:prstGeom>
        </p:spPr>
      </p:pic>
      <p:sp>
        <p:nvSpPr>
          <p:cNvPr id="299" name="Google Shape;299;g286d26c7795_0_166"/>
          <p:cNvSpPr txBox="1">
            <a:spLocks noGrp="1"/>
          </p:cNvSpPr>
          <p:nvPr>
            <p:ph type="body" idx="1"/>
          </p:nvPr>
        </p:nvSpPr>
        <p:spPr>
          <a:xfrm>
            <a:off x="1828800" y="4452775"/>
            <a:ext cx="5486400" cy="22206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Once you exit, if you choose to “Save New”, then the new report will be listed in the report selection screen.</a:t>
            </a:r>
            <a:endParaRPr/>
          </a:p>
          <a:p>
            <a:pPr marL="0" lvl="0" indent="0" algn="l" rtl="0">
              <a:spcBef>
                <a:spcPts val="840"/>
              </a:spcBef>
              <a:spcAft>
                <a:spcPts val="0"/>
              </a:spcAft>
              <a:buNone/>
            </a:pPr>
            <a:r>
              <a:rPr lang="en-US"/>
              <a:t>The new report is “ARCUSLST.B.1.3.1” with the last digit “1” meaning that this is the first revision from the original report ID “ARCUSLST.B.1.3.0”. </a:t>
            </a:r>
            <a:endParaRPr/>
          </a:p>
          <a:p>
            <a:pPr marL="0" lvl="0" indent="0" algn="l" rtl="0">
              <a:spcBef>
                <a:spcPts val="840"/>
              </a:spcBef>
              <a:spcAft>
                <a:spcPts val="0"/>
              </a:spcAft>
              <a:buClr>
                <a:schemeClr val="accent2"/>
              </a:buClr>
              <a:buSzPts val="1100"/>
              <a:buFont typeface="Arial"/>
              <a:buNone/>
            </a:pPr>
            <a:r>
              <a:rPr lang="en-US"/>
              <a:t>Since both of the report are called “Customer Credit Info” we should change the description to differentiate them. Click on “ARCUSLST.B.1.3.1” and click on the “Modify” button.</a:t>
            </a:r>
            <a:endParaRPr/>
          </a:p>
          <a:p>
            <a:pPr marL="0" lvl="0" indent="0" algn="l" rtl="0">
              <a:spcBef>
                <a:spcPts val="84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286d26c7795_0_173"/>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Changing A Report Title</a:t>
            </a:r>
            <a:endParaRPr/>
          </a:p>
        </p:txBody>
      </p:sp>
      <p:pic>
        <p:nvPicPr>
          <p:cNvPr id="306" name="Google Shape;306;g286d26c7795_0_173"/>
          <p:cNvPicPr preferRelativeResize="0">
            <a:picLocks noGrp="1"/>
          </p:cNvPicPr>
          <p:nvPr>
            <p:ph type="pic" idx="2"/>
          </p:nvPr>
        </p:nvPicPr>
        <p:blipFill rotWithShape="1">
          <a:blip r:embed="rId3">
            <a:alphaModFix/>
          </a:blip>
          <a:srcRect t="248" b="248"/>
          <a:stretch/>
        </p:blipFill>
        <p:spPr>
          <a:xfrm>
            <a:off x="1792288" y="612775"/>
            <a:ext cx="5486400" cy="4114800"/>
          </a:xfrm>
          <a:prstGeom prst="rect">
            <a:avLst/>
          </a:prstGeom>
        </p:spPr>
      </p:pic>
      <p:sp>
        <p:nvSpPr>
          <p:cNvPr id="307" name="Google Shape;307;g286d26c7795_0_173"/>
          <p:cNvSpPr txBox="1">
            <a:spLocks noGrp="1"/>
          </p:cNvSpPr>
          <p:nvPr>
            <p:ph type="body" idx="1"/>
          </p:nvPr>
        </p:nvSpPr>
        <p:spPr>
          <a:xfrm>
            <a:off x="1792300" y="5367357"/>
            <a:ext cx="5486400" cy="12867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Change the title of the report in the title area. To save the report, click on “Save” instead of “Save New”. If you choose to “Save New” then a new report “ARCUSLST.B.1.3.2” will be created. This is normally chosen when saving an entirely new version of a report.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sz="4200"/>
              <a:t>Enable Report Desk</a:t>
            </a:r>
            <a:endParaRPr sz="4200">
              <a:solidFill>
                <a:schemeClr val="lt2"/>
              </a:solidFill>
              <a:latin typeface="Arial"/>
              <a:ea typeface="Arial"/>
              <a:cs typeface="Arial"/>
              <a:sym typeface="Arial"/>
            </a:endParaRPr>
          </a:p>
        </p:txBody>
      </p:sp>
      <p:sp>
        <p:nvSpPr>
          <p:cNvPr id="100" name="Google Shape;100;p2"/>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p>
            <a:pPr marL="342900" marR="0" lvl="0" indent="-152400" algn="ctr" rtl="0">
              <a:spcBef>
                <a:spcPts val="0"/>
              </a:spcBef>
              <a:spcAft>
                <a:spcPts val="0"/>
              </a:spcAft>
              <a:buClr>
                <a:schemeClr val="lt1"/>
              </a:buClr>
              <a:buSzPts val="3000"/>
              <a:buFont typeface="Arial"/>
              <a:buNone/>
            </a:pPr>
            <a:r>
              <a:rPr lang="en-US" sz="2400"/>
              <a:t>Company Specialized Control in Global Setup</a:t>
            </a:r>
            <a:endParaRPr sz="2400">
              <a:solidFill>
                <a:schemeClr val="lt1"/>
              </a:solidFill>
              <a:latin typeface="Arial"/>
              <a:ea typeface="Arial"/>
              <a:cs typeface="Arial"/>
              <a:sym typeface="Arial"/>
            </a:endParaRPr>
          </a:p>
        </p:txBody>
      </p:sp>
      <p:pic>
        <p:nvPicPr>
          <p:cNvPr id="101" name="Google Shape;101;p2"/>
          <p:cNvPicPr preferRelativeResize="0">
            <a:picLocks noGrp="1"/>
          </p:cNvPicPr>
          <p:nvPr>
            <p:ph type="pic" idx="2"/>
          </p:nvPr>
        </p:nvPicPr>
        <p:blipFill rotWithShape="1">
          <a:blip r:embed="rId3">
            <a:alphaModFix/>
          </a:blip>
          <a:srcRect l="1923" r="1913"/>
          <a:stretch/>
        </p:blipFill>
        <p:spPr>
          <a:xfrm>
            <a:off x="1792288" y="612775"/>
            <a:ext cx="5486399" cy="41148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286d26c7795_0_180"/>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Changing the Title</a:t>
            </a:r>
            <a:endParaRPr/>
          </a:p>
        </p:txBody>
      </p:sp>
      <p:pic>
        <p:nvPicPr>
          <p:cNvPr id="314" name="Google Shape;314;g286d26c7795_0_180"/>
          <p:cNvPicPr preferRelativeResize="0">
            <a:picLocks noGrp="1"/>
          </p:cNvPicPr>
          <p:nvPr>
            <p:ph type="pic" idx="2"/>
          </p:nvPr>
        </p:nvPicPr>
        <p:blipFill>
          <a:blip r:embed="rId3">
            <a:alphaModFix/>
          </a:blip>
          <a:stretch>
            <a:fillRect/>
          </a:stretch>
        </p:blipFill>
        <p:spPr>
          <a:xfrm>
            <a:off x="1792288" y="1051935"/>
            <a:ext cx="5486400" cy="3236479"/>
          </a:xfrm>
          <a:prstGeom prst="rect">
            <a:avLst/>
          </a:prstGeom>
        </p:spPr>
      </p:pic>
      <p:sp>
        <p:nvSpPr>
          <p:cNvPr id="315" name="Google Shape;315;g286d26c7795_0_180"/>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You will be prompted to log this change. You can either skip it by clicking on the “Exit” button or add something to indicate the nature of the change and click on “Save”.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286d26c7795_0_187"/>
          <p:cNvSpPr txBox="1">
            <a:spLocks noGrp="1"/>
          </p:cNvSpPr>
          <p:nvPr>
            <p:ph type="title"/>
          </p:nvPr>
        </p:nvSpPr>
        <p:spPr>
          <a:xfrm>
            <a:off x="1792288" y="4387575"/>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Change Order By Sequence</a:t>
            </a:r>
            <a:endParaRPr/>
          </a:p>
        </p:txBody>
      </p:sp>
      <p:pic>
        <p:nvPicPr>
          <p:cNvPr id="322" name="Google Shape;322;g286d26c7795_0_187"/>
          <p:cNvPicPr preferRelativeResize="0">
            <a:picLocks noGrp="1"/>
          </p:cNvPicPr>
          <p:nvPr>
            <p:ph type="pic" idx="2"/>
          </p:nvPr>
        </p:nvPicPr>
        <p:blipFill rotWithShape="1">
          <a:blip r:embed="rId3">
            <a:alphaModFix/>
          </a:blip>
          <a:srcRect t="248" b="248"/>
          <a:stretch/>
        </p:blipFill>
        <p:spPr>
          <a:xfrm>
            <a:off x="1792288" y="272775"/>
            <a:ext cx="5486400" cy="4114800"/>
          </a:xfrm>
          <a:prstGeom prst="rect">
            <a:avLst/>
          </a:prstGeom>
        </p:spPr>
      </p:pic>
      <p:sp>
        <p:nvSpPr>
          <p:cNvPr id="323" name="Google Shape;323;g286d26c7795_0_187"/>
          <p:cNvSpPr txBox="1">
            <a:spLocks noGrp="1"/>
          </p:cNvSpPr>
          <p:nvPr>
            <p:ph type="body" idx="1"/>
          </p:nvPr>
        </p:nvSpPr>
        <p:spPr>
          <a:xfrm>
            <a:off x="1792300" y="4954272"/>
            <a:ext cx="5486400" cy="17484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To add a field to the Order By/Grouping area, expand the ARCUSFIL node and drag CUS_NAME to the Order By/Grouping area. Two columns are now shown in the Order By/Grouping area.</a:t>
            </a:r>
            <a:endParaRPr/>
          </a:p>
          <a:p>
            <a:pPr marL="457200" lvl="0" indent="-317500" algn="l" rtl="0">
              <a:spcBef>
                <a:spcPts val="840"/>
              </a:spcBef>
              <a:spcAft>
                <a:spcPts val="0"/>
              </a:spcAft>
              <a:buSzPts val="1400"/>
              <a:buChar char="●"/>
            </a:pPr>
            <a:r>
              <a:rPr lang="en-US"/>
              <a:t>CUS_NAME  	Asc</a:t>
            </a:r>
            <a:endParaRPr/>
          </a:p>
          <a:p>
            <a:pPr marL="457200" lvl="0" indent="-317500" algn="l" rtl="0">
              <a:spcBef>
                <a:spcPts val="0"/>
              </a:spcBef>
              <a:spcAft>
                <a:spcPts val="0"/>
              </a:spcAft>
              <a:buSzPts val="1400"/>
              <a:buChar char="●"/>
            </a:pPr>
            <a:r>
              <a:rPr lang="en-US"/>
              <a:t>CUS_NO		Asc</a:t>
            </a:r>
            <a:endParaRPr/>
          </a:p>
          <a:p>
            <a:pPr marL="0" lvl="0" indent="0" algn="l" rtl="0">
              <a:spcBef>
                <a:spcPts val="840"/>
              </a:spcBef>
              <a:spcAft>
                <a:spcPts val="0"/>
              </a:spcAft>
              <a:buNone/>
            </a:pPr>
            <a:r>
              <a:rPr lang="en-US"/>
              <a:t>Asc means ascending. You could also choose Desc which means descending.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86d26c7795_0_201"/>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Change Order By Sequence</a:t>
            </a:r>
            <a:endParaRPr/>
          </a:p>
        </p:txBody>
      </p:sp>
      <p:pic>
        <p:nvPicPr>
          <p:cNvPr id="330" name="Google Shape;330;g286d26c7795_0_201"/>
          <p:cNvPicPr preferRelativeResize="0">
            <a:picLocks noGrp="1"/>
          </p:cNvPicPr>
          <p:nvPr>
            <p:ph type="pic" idx="2"/>
          </p:nvPr>
        </p:nvPicPr>
        <p:blipFill rotWithShape="1">
          <a:blip r:embed="rId3">
            <a:alphaModFix/>
          </a:blip>
          <a:srcRect t="864" b="855"/>
          <a:stretch/>
        </p:blipFill>
        <p:spPr>
          <a:xfrm>
            <a:off x="1792288" y="612775"/>
            <a:ext cx="5486400" cy="4114800"/>
          </a:xfrm>
          <a:prstGeom prst="rect">
            <a:avLst/>
          </a:prstGeom>
        </p:spPr>
      </p:pic>
      <p:sp>
        <p:nvSpPr>
          <p:cNvPr id="331" name="Google Shape;331;g286d26c7795_0_201"/>
          <p:cNvSpPr txBox="1">
            <a:spLocks noGrp="1"/>
          </p:cNvSpPr>
          <p:nvPr>
            <p:ph type="body" idx="1"/>
          </p:nvPr>
        </p:nvSpPr>
        <p:spPr>
          <a:xfrm>
            <a:off x="1792300" y="5367356"/>
            <a:ext cx="5486400" cy="12186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It is possible to order by multiple comuns but in this case sorting by the CUS_NAME alone is sufficient. Right click on the CUS_NO column in the Order By/Grouping area and choose “Delete Row”. This will remove the CUS_NO column from the list.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286d26c7795_0_208"/>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Change Order By Sequence</a:t>
            </a:r>
            <a:endParaRPr/>
          </a:p>
        </p:txBody>
      </p:sp>
      <p:pic>
        <p:nvPicPr>
          <p:cNvPr id="338" name="Google Shape;338;g286d26c7795_0_208"/>
          <p:cNvPicPr preferRelativeResize="0">
            <a:picLocks noGrp="1"/>
          </p:cNvPicPr>
          <p:nvPr>
            <p:ph type="pic" idx="2"/>
          </p:nvPr>
        </p:nvPicPr>
        <p:blipFill rotWithShape="1">
          <a:blip r:embed="rId3">
            <a:alphaModFix/>
          </a:blip>
          <a:srcRect t="248" b="248"/>
          <a:stretch/>
        </p:blipFill>
        <p:spPr>
          <a:xfrm>
            <a:off x="1792288" y="612775"/>
            <a:ext cx="5486400" cy="4114800"/>
          </a:xfrm>
          <a:prstGeom prst="rect">
            <a:avLst/>
          </a:prstGeom>
        </p:spPr>
      </p:pic>
      <p:sp>
        <p:nvSpPr>
          <p:cNvPr id="339" name="Google Shape;339;g286d26c7795_0_208"/>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Change the report title to “Customer Credit Info by Name &amp; Filter By Sales YTD”. Click on “Save” to save the changes.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286d26c7795_0_194"/>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Change order By Sequence</a:t>
            </a:r>
            <a:endParaRPr/>
          </a:p>
        </p:txBody>
      </p:sp>
      <p:pic>
        <p:nvPicPr>
          <p:cNvPr id="346" name="Google Shape;346;g286d26c7795_0_194"/>
          <p:cNvPicPr preferRelativeResize="0">
            <a:picLocks noGrp="1"/>
          </p:cNvPicPr>
          <p:nvPr>
            <p:ph type="pic" idx="2"/>
          </p:nvPr>
        </p:nvPicPr>
        <p:blipFill>
          <a:blip r:embed="rId3">
            <a:alphaModFix/>
          </a:blip>
          <a:stretch>
            <a:fillRect/>
          </a:stretch>
        </p:blipFill>
        <p:spPr>
          <a:xfrm>
            <a:off x="1792288" y="1050000"/>
            <a:ext cx="5486400" cy="3240350"/>
          </a:xfrm>
          <a:prstGeom prst="rect">
            <a:avLst/>
          </a:prstGeom>
        </p:spPr>
      </p:pic>
      <p:sp>
        <p:nvSpPr>
          <p:cNvPr id="347" name="Google Shape;347;g286d26c7795_0_194"/>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You will be prompted to log this change. You can either skip it by clicking on the “Exit” button or put in something to indicate the nature of this change and click on “Save”.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286d26c7795_0_215"/>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Change Order By Sequence</a:t>
            </a:r>
            <a:endParaRPr/>
          </a:p>
        </p:txBody>
      </p:sp>
      <p:pic>
        <p:nvPicPr>
          <p:cNvPr id="354" name="Google Shape;354;g286d26c7795_0_215"/>
          <p:cNvPicPr preferRelativeResize="0">
            <a:picLocks noGrp="1"/>
          </p:cNvPicPr>
          <p:nvPr>
            <p:ph type="pic" idx="2"/>
          </p:nvPr>
        </p:nvPicPr>
        <p:blipFill>
          <a:blip r:embed="rId3">
            <a:alphaModFix/>
          </a:blip>
          <a:stretch>
            <a:fillRect/>
          </a:stretch>
        </p:blipFill>
        <p:spPr>
          <a:xfrm>
            <a:off x="431325" y="411275"/>
            <a:ext cx="8423125" cy="3328575"/>
          </a:xfrm>
          <a:prstGeom prst="rect">
            <a:avLst/>
          </a:prstGeom>
        </p:spPr>
      </p:pic>
      <p:sp>
        <p:nvSpPr>
          <p:cNvPr id="355" name="Google Shape;355;g286d26c7795_0_215"/>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Run the report and see if the result is what you expect.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86d26c7795_0_222"/>
          <p:cNvSpPr txBox="1">
            <a:spLocks noGrp="1"/>
          </p:cNvSpPr>
          <p:nvPr>
            <p:ph type="title"/>
          </p:nvPr>
        </p:nvSpPr>
        <p:spPr>
          <a:xfrm>
            <a:off x="1792288" y="4407025"/>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Modify the Body of the Report</a:t>
            </a:r>
            <a:endParaRPr/>
          </a:p>
        </p:txBody>
      </p:sp>
      <p:pic>
        <p:nvPicPr>
          <p:cNvPr id="362" name="Google Shape;362;g286d26c7795_0_222"/>
          <p:cNvPicPr preferRelativeResize="0">
            <a:picLocks noGrp="1"/>
          </p:cNvPicPr>
          <p:nvPr>
            <p:ph type="pic" idx="2"/>
          </p:nvPr>
        </p:nvPicPr>
        <p:blipFill rotWithShape="1">
          <a:blip r:embed="rId3">
            <a:alphaModFix/>
          </a:blip>
          <a:srcRect t="248" b="248"/>
          <a:stretch/>
        </p:blipFill>
        <p:spPr>
          <a:xfrm>
            <a:off x="1792288" y="292225"/>
            <a:ext cx="5486400" cy="4114800"/>
          </a:xfrm>
          <a:prstGeom prst="rect">
            <a:avLst/>
          </a:prstGeom>
        </p:spPr>
      </p:pic>
      <p:sp>
        <p:nvSpPr>
          <p:cNvPr id="363" name="Google Shape;363;g286d26c7795_0_222"/>
          <p:cNvSpPr txBox="1">
            <a:spLocks noGrp="1"/>
          </p:cNvSpPr>
          <p:nvPr>
            <p:ph type="body" idx="1"/>
          </p:nvPr>
        </p:nvSpPr>
        <p:spPr>
          <a:xfrm>
            <a:off x="1828800" y="4973735"/>
            <a:ext cx="5486400" cy="15054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You can further modify this report and sort by customer type. Drag the CUS_TP column to the Order By/Grouping area. It also makes sense to add the field to the body area of the report. You can drag CUS_TP to the Line 1 area and place it before the CUS_NO column.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286d26c7795_0_229"/>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Add Grouping</a:t>
            </a:r>
            <a:endParaRPr/>
          </a:p>
        </p:txBody>
      </p:sp>
      <p:pic>
        <p:nvPicPr>
          <p:cNvPr id="370" name="Google Shape;370;g286d26c7795_0_229"/>
          <p:cNvPicPr preferRelativeResize="0">
            <a:picLocks noGrp="1"/>
          </p:cNvPicPr>
          <p:nvPr>
            <p:ph type="pic" idx="2"/>
          </p:nvPr>
        </p:nvPicPr>
        <p:blipFill rotWithShape="1">
          <a:blip r:embed="rId3">
            <a:alphaModFix/>
          </a:blip>
          <a:srcRect t="248" b="248"/>
          <a:stretch/>
        </p:blipFill>
        <p:spPr>
          <a:xfrm>
            <a:off x="1792288" y="612775"/>
            <a:ext cx="5486400" cy="4114800"/>
          </a:xfrm>
          <a:prstGeom prst="rect">
            <a:avLst/>
          </a:prstGeom>
        </p:spPr>
      </p:pic>
      <p:sp>
        <p:nvSpPr>
          <p:cNvPr id="371" name="Google Shape;371;g286d26c7795_0_229"/>
          <p:cNvSpPr txBox="1">
            <a:spLocks noGrp="1"/>
          </p:cNvSpPr>
          <p:nvPr>
            <p:ph type="body" idx="1"/>
          </p:nvPr>
        </p:nvSpPr>
        <p:spPr>
          <a:xfrm>
            <a:off x="1792300" y="5367355"/>
            <a:ext cx="5486400" cy="11508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Since the sorting sequence is by CUS_TP and then CUS_NAME, it would make sense to move the CUS_NAME before the CUS_NO. You can accomplish this by dragging the CUS_NAME above the CUS_NO. To add a subtotal break by CUS_TP click the “Group” for CUS_TP and choose “1” to stand for level 1 break.</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286d26c7795_0_236"/>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Add Grouping</a:t>
            </a:r>
            <a:endParaRPr/>
          </a:p>
        </p:txBody>
      </p:sp>
      <p:pic>
        <p:nvPicPr>
          <p:cNvPr id="378" name="Google Shape;378;g286d26c7795_0_236"/>
          <p:cNvPicPr preferRelativeResize="0">
            <a:picLocks noGrp="1"/>
          </p:cNvPicPr>
          <p:nvPr>
            <p:ph type="pic" idx="2"/>
          </p:nvPr>
        </p:nvPicPr>
        <p:blipFill>
          <a:blip r:embed="rId3">
            <a:alphaModFix/>
          </a:blip>
          <a:stretch>
            <a:fillRect/>
          </a:stretch>
        </p:blipFill>
        <p:spPr>
          <a:xfrm>
            <a:off x="519875" y="244725"/>
            <a:ext cx="8436175" cy="3640825"/>
          </a:xfrm>
          <a:prstGeom prst="rect">
            <a:avLst/>
          </a:prstGeom>
        </p:spPr>
      </p:pic>
      <p:sp>
        <p:nvSpPr>
          <p:cNvPr id="379" name="Google Shape;379;g286d26c7795_0_236"/>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Save and test the result.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286d26c7795_0_243"/>
          <p:cNvSpPr txBox="1">
            <a:spLocks noGrp="1"/>
          </p:cNvSpPr>
          <p:nvPr>
            <p:ph type="title"/>
          </p:nvPr>
        </p:nvSpPr>
        <p:spPr>
          <a:xfrm>
            <a:off x="914400" y="609600"/>
            <a:ext cx="7543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Report Spacing Requirements</a:t>
            </a:r>
            <a:endParaRPr/>
          </a:p>
        </p:txBody>
      </p:sp>
      <p:sp>
        <p:nvSpPr>
          <p:cNvPr id="386" name="Google Shape;386;g286d26c7795_0_243"/>
          <p:cNvSpPr txBox="1">
            <a:spLocks noGrp="1"/>
          </p:cNvSpPr>
          <p:nvPr>
            <p:ph type="body" idx="1"/>
          </p:nvPr>
        </p:nvSpPr>
        <p:spPr>
          <a:xfrm>
            <a:off x="914400" y="1674050"/>
            <a:ext cx="7543800" cy="4776000"/>
          </a:xfrm>
          <a:prstGeom prst="rect">
            <a:avLst/>
          </a:prstGeom>
        </p:spPr>
        <p:txBody>
          <a:bodyPr spcFirstLastPara="1" wrap="square" lIns="91425" tIns="45700" rIns="91425" bIns="45700" anchor="t" anchorCtr="0">
            <a:noAutofit/>
          </a:bodyPr>
          <a:lstStyle/>
          <a:p>
            <a:pPr marL="0" lvl="0" indent="0" algn="l" rtl="0">
              <a:spcBef>
                <a:spcPts val="1080"/>
              </a:spcBef>
              <a:spcAft>
                <a:spcPts val="0"/>
              </a:spcAft>
              <a:buNone/>
            </a:pPr>
            <a:r>
              <a:rPr lang="en-US" sz="2000"/>
              <a:t>We just added the new column “Type” to the report and the report continues to work without a problem. The report is designer for landscape letter size paper so the space is limited. How is this possible? Report Desk uses the following strategies to deal with spacing:</a:t>
            </a:r>
            <a:endParaRPr sz="2000"/>
          </a:p>
          <a:p>
            <a:pPr marL="457200" lvl="0" indent="-355600" algn="l" rtl="0">
              <a:spcBef>
                <a:spcPts val="1080"/>
              </a:spcBef>
              <a:spcAft>
                <a:spcPts val="0"/>
              </a:spcAft>
              <a:buSzPts val="2000"/>
              <a:buChar char="•"/>
            </a:pPr>
            <a:r>
              <a:rPr lang="en-US" sz="2000"/>
              <a:t>It tries to determine the “best fit” for each column based on the data.</a:t>
            </a:r>
            <a:endParaRPr sz="2000"/>
          </a:p>
          <a:p>
            <a:pPr marL="457200" lvl="0" indent="-355600" algn="l" rtl="0">
              <a:spcBef>
                <a:spcPts val="0"/>
              </a:spcBef>
              <a:spcAft>
                <a:spcPts val="0"/>
              </a:spcAft>
              <a:buSzPts val="2000"/>
              <a:buChar char="•"/>
            </a:pPr>
            <a:r>
              <a:rPr lang="en-US" sz="2000"/>
              <a:t>It tries to use smaller fonts if there is no extra space to take away from a column.</a:t>
            </a:r>
            <a:endParaRPr sz="2000"/>
          </a:p>
          <a:p>
            <a:pPr marL="457200" lvl="0" indent="-355600" algn="l" rtl="0">
              <a:spcBef>
                <a:spcPts val="0"/>
              </a:spcBef>
              <a:spcAft>
                <a:spcPts val="0"/>
              </a:spcAft>
              <a:buSzPts val="2000"/>
              <a:buChar char="•"/>
            </a:pPr>
            <a:r>
              <a:rPr lang="en-US" sz="2000"/>
              <a:t>It tries to wrap the content of certain columns to a second line if necessary to reduce column space requirements.</a:t>
            </a:r>
            <a:endParaRPr sz="2000"/>
          </a:p>
          <a:p>
            <a:pPr marL="0" lvl="0" indent="0" algn="l" rtl="0">
              <a:spcBef>
                <a:spcPts val="1080"/>
              </a:spcBef>
              <a:spcAft>
                <a:spcPts val="0"/>
              </a:spcAft>
              <a:buNone/>
            </a:pPr>
            <a:r>
              <a:rPr lang="en-US" sz="2000"/>
              <a:t>These adjustments happen automatically without the report designer’s intervention.</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86d26c7795_0_1"/>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200"/>
              <a:t>Enable Report Desk</a:t>
            </a:r>
            <a:endParaRPr sz="4200"/>
          </a:p>
        </p:txBody>
      </p:sp>
      <p:pic>
        <p:nvPicPr>
          <p:cNvPr id="108" name="Google Shape;108;g286d26c7795_0_1"/>
          <p:cNvPicPr preferRelativeResize="0">
            <a:picLocks noGrp="1"/>
          </p:cNvPicPr>
          <p:nvPr>
            <p:ph type="pic" idx="2"/>
          </p:nvPr>
        </p:nvPicPr>
        <p:blipFill rotWithShape="1">
          <a:blip r:embed="rId3">
            <a:alphaModFix/>
          </a:blip>
          <a:srcRect t="573" b="573"/>
          <a:stretch/>
        </p:blipFill>
        <p:spPr>
          <a:xfrm>
            <a:off x="1792288" y="612775"/>
            <a:ext cx="5486400" cy="4114800"/>
          </a:xfrm>
          <a:prstGeom prst="rect">
            <a:avLst/>
          </a:prstGeom>
        </p:spPr>
      </p:pic>
      <p:sp>
        <p:nvSpPr>
          <p:cNvPr id="109" name="Google Shape;109;g286d26c7795_0_1"/>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PSQL Relational Engine</a:t>
            </a:r>
            <a:endParaRPr/>
          </a:p>
          <a:p>
            <a:pPr marL="0" lvl="0" indent="0" algn="l" rtl="0">
              <a:spcBef>
                <a:spcPts val="840"/>
              </a:spcBef>
              <a:spcAft>
                <a:spcPts val="0"/>
              </a:spcAft>
              <a:buNone/>
            </a:pPr>
            <a:r>
              <a:rPr lang="en-US"/>
              <a:t>Supports Elliott 8.2 and 8.5 (alpha document) Data Formats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286d26c7795_0_250"/>
          <p:cNvSpPr txBox="1">
            <a:spLocks noGrp="1"/>
          </p:cNvSpPr>
          <p:nvPr>
            <p:ph type="title"/>
          </p:nvPr>
        </p:nvSpPr>
        <p:spPr>
          <a:xfrm>
            <a:off x="914400" y="609600"/>
            <a:ext cx="7543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Report Spacing Requirements</a:t>
            </a:r>
            <a:endParaRPr/>
          </a:p>
        </p:txBody>
      </p:sp>
      <p:sp>
        <p:nvSpPr>
          <p:cNvPr id="393" name="Google Shape;393;g286d26c7795_0_250"/>
          <p:cNvSpPr txBox="1">
            <a:spLocks noGrp="1"/>
          </p:cNvSpPr>
          <p:nvPr>
            <p:ph type="body" idx="1"/>
          </p:nvPr>
        </p:nvSpPr>
        <p:spPr>
          <a:xfrm>
            <a:off x="914400" y="2286000"/>
            <a:ext cx="7543800" cy="3657600"/>
          </a:xfrm>
          <a:prstGeom prst="rect">
            <a:avLst/>
          </a:prstGeom>
        </p:spPr>
        <p:txBody>
          <a:bodyPr spcFirstLastPara="1" wrap="square" lIns="91425" tIns="45700" rIns="91425" bIns="45700" anchor="t" anchorCtr="0">
            <a:noAutofit/>
          </a:bodyPr>
          <a:lstStyle/>
          <a:p>
            <a:pPr marL="0" lvl="0" indent="0" algn="l" rtl="0">
              <a:spcBef>
                <a:spcPts val="1080"/>
              </a:spcBef>
              <a:spcAft>
                <a:spcPts val="0"/>
              </a:spcAft>
              <a:buNone/>
            </a:pPr>
            <a:r>
              <a:rPr lang="en-US" sz="2000"/>
              <a:t>The smallest font the system will use is 8 points by default. You can override this to use even smaller fonts. But as you add more and more columns to a report at some point you will face the dilemma of either the font being too small to read or the wrapping being too annoying to read. That is the time that you should decide to:</a:t>
            </a:r>
            <a:endParaRPr sz="2000"/>
          </a:p>
          <a:p>
            <a:pPr marL="457200" lvl="0" indent="-355600" algn="l" rtl="0">
              <a:spcBef>
                <a:spcPts val="1080"/>
              </a:spcBef>
              <a:spcAft>
                <a:spcPts val="0"/>
              </a:spcAft>
              <a:buSzPts val="2000"/>
              <a:buAutoNum type="arabicPeriod"/>
            </a:pPr>
            <a:r>
              <a:rPr lang="en-US" sz="2000"/>
              <a:t>Ignore the PDF printing version and just use CSV or Excel</a:t>
            </a:r>
            <a:endParaRPr sz="2000"/>
          </a:p>
          <a:p>
            <a:pPr marL="457200" lvl="0" indent="-355600" algn="l" rtl="0">
              <a:spcBef>
                <a:spcPts val="0"/>
              </a:spcBef>
              <a:spcAft>
                <a:spcPts val="0"/>
              </a:spcAft>
              <a:buSzPts val="2000"/>
              <a:buAutoNum type="arabicPeriod"/>
            </a:pPr>
            <a:r>
              <a:rPr lang="en-US" sz="2000"/>
              <a:t>Remove less important columns</a:t>
            </a:r>
            <a:endParaRPr sz="2000"/>
          </a:p>
          <a:p>
            <a:pPr marL="457200" lvl="0" indent="-355600" algn="l" rtl="0">
              <a:spcBef>
                <a:spcPts val="0"/>
              </a:spcBef>
              <a:spcAft>
                <a:spcPts val="0"/>
              </a:spcAft>
              <a:buSzPts val="2000"/>
              <a:buAutoNum type="arabicPeriod"/>
            </a:pPr>
            <a:r>
              <a:rPr lang="en-US" sz="2000"/>
              <a:t>Redesign the report to use a multi-line format.</a:t>
            </a:r>
            <a:endParaRPr sz="20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286d26c7795_0_256"/>
          <p:cNvSpPr txBox="1">
            <a:spLocks noGrp="1"/>
          </p:cNvSpPr>
          <p:nvPr>
            <p:ph type="title"/>
          </p:nvPr>
        </p:nvSpPr>
        <p:spPr>
          <a:xfrm>
            <a:off x="1828788" y="3932125"/>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Add Grouping Subtotal</a:t>
            </a:r>
            <a:endParaRPr/>
          </a:p>
        </p:txBody>
      </p:sp>
      <p:sp>
        <p:nvSpPr>
          <p:cNvPr id="400" name="Google Shape;400;g286d26c7795_0_256"/>
          <p:cNvSpPr txBox="1">
            <a:spLocks noGrp="1"/>
          </p:cNvSpPr>
          <p:nvPr>
            <p:ph type="body" idx="1"/>
          </p:nvPr>
        </p:nvSpPr>
        <p:spPr>
          <a:xfrm>
            <a:off x="1828800" y="4498844"/>
            <a:ext cx="5486400" cy="20484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To add a subtotal of customer balance, sales YTD and sales last year, click on the “GrpFtr1” tab. “GrpFtr1” stands for Group Footer 1. If you have multiple groups defined, you will have multiple “GrpFtr” tabs. After clicking on the GrpFtr1 tab, you will see a plus sign in at the top of window on the right. Click on the plus sign to add columns to the Group Footer 1 area.</a:t>
            </a:r>
            <a:endParaRPr/>
          </a:p>
        </p:txBody>
      </p:sp>
      <p:pic>
        <p:nvPicPr>
          <p:cNvPr id="401" name="Google Shape;401;g286d26c7795_0_256"/>
          <p:cNvPicPr preferRelativeResize="0">
            <a:picLocks noGrp="1"/>
          </p:cNvPicPr>
          <p:nvPr>
            <p:ph type="pic" idx="2"/>
          </p:nvPr>
        </p:nvPicPr>
        <p:blipFill>
          <a:blip r:embed="rId3">
            <a:alphaModFix/>
          </a:blip>
          <a:stretch>
            <a:fillRect/>
          </a:stretch>
        </p:blipFill>
        <p:spPr>
          <a:xfrm>
            <a:off x="740099" y="476925"/>
            <a:ext cx="8012100" cy="34552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286d26c7795_0_263"/>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Add Grouping Subtotal</a:t>
            </a:r>
            <a:endParaRPr/>
          </a:p>
        </p:txBody>
      </p:sp>
      <p:pic>
        <p:nvPicPr>
          <p:cNvPr id="408" name="Google Shape;408;g286d26c7795_0_263"/>
          <p:cNvPicPr preferRelativeResize="0">
            <a:picLocks noGrp="1"/>
          </p:cNvPicPr>
          <p:nvPr>
            <p:ph type="pic" idx="2"/>
          </p:nvPr>
        </p:nvPicPr>
        <p:blipFill rotWithShape="1">
          <a:blip r:embed="rId3">
            <a:alphaModFix/>
          </a:blip>
          <a:srcRect t="248" b="248"/>
          <a:stretch/>
        </p:blipFill>
        <p:spPr>
          <a:xfrm>
            <a:off x="1792288" y="612775"/>
            <a:ext cx="5486400" cy="4114800"/>
          </a:xfrm>
          <a:prstGeom prst="rect">
            <a:avLst/>
          </a:prstGeom>
        </p:spPr>
      </p:pic>
      <p:sp>
        <p:nvSpPr>
          <p:cNvPr id="409" name="Google Shape;409;g286d26c7795_0_263"/>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After clicking on the plus sign, you can now drag the CUS_BALANCE column from the left side to Group Footer 1 on the right side to the corresponding Balance column.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286d26c7795_0_270"/>
          <p:cNvSpPr txBox="1">
            <a:spLocks noGrp="1"/>
          </p:cNvSpPr>
          <p:nvPr>
            <p:ph type="title"/>
          </p:nvPr>
        </p:nvSpPr>
        <p:spPr>
          <a:xfrm>
            <a:off x="1792288" y="4042925"/>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Add Grouping Subtotal</a:t>
            </a:r>
            <a:endParaRPr/>
          </a:p>
        </p:txBody>
      </p:sp>
      <p:pic>
        <p:nvPicPr>
          <p:cNvPr id="416" name="Google Shape;416;g286d26c7795_0_270"/>
          <p:cNvPicPr preferRelativeResize="0">
            <a:picLocks noGrp="1"/>
          </p:cNvPicPr>
          <p:nvPr>
            <p:ph type="pic" idx="2"/>
          </p:nvPr>
        </p:nvPicPr>
        <p:blipFill>
          <a:blip r:embed="rId3">
            <a:alphaModFix/>
          </a:blip>
          <a:stretch>
            <a:fillRect/>
          </a:stretch>
        </p:blipFill>
        <p:spPr>
          <a:xfrm>
            <a:off x="1792288" y="1454117"/>
            <a:ext cx="5486400" cy="2432115"/>
          </a:xfrm>
          <a:prstGeom prst="rect">
            <a:avLst/>
          </a:prstGeom>
        </p:spPr>
      </p:pic>
      <p:sp>
        <p:nvSpPr>
          <p:cNvPr id="417" name="Google Shape;417;g286d26c7795_0_270"/>
          <p:cNvSpPr txBox="1">
            <a:spLocks noGrp="1"/>
          </p:cNvSpPr>
          <p:nvPr>
            <p:ph type="body" idx="1"/>
          </p:nvPr>
        </p:nvSpPr>
        <p:spPr>
          <a:xfrm>
            <a:off x="1792300" y="4667962"/>
            <a:ext cx="5486400" cy="16170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You will be prompted with the message “Do you want to make this column two digits wider?” because this is a subtotal area. Potentially your value may be bigger than the maximum column length reserved for the field. It is up to your discretion to answer “Yes” or “No” to this prompt.</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286d26c7795_0_277"/>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Add Grand Total</a:t>
            </a:r>
            <a:endParaRPr/>
          </a:p>
        </p:txBody>
      </p:sp>
      <p:pic>
        <p:nvPicPr>
          <p:cNvPr id="424" name="Google Shape;424;g286d26c7795_0_277"/>
          <p:cNvPicPr preferRelativeResize="0">
            <a:picLocks noGrp="1"/>
          </p:cNvPicPr>
          <p:nvPr>
            <p:ph type="pic" idx="2"/>
          </p:nvPr>
        </p:nvPicPr>
        <p:blipFill>
          <a:blip r:embed="rId3">
            <a:alphaModFix/>
          </a:blip>
          <a:stretch>
            <a:fillRect/>
          </a:stretch>
        </p:blipFill>
        <p:spPr>
          <a:xfrm>
            <a:off x="1792288" y="610200"/>
            <a:ext cx="5486399" cy="4119949"/>
          </a:xfrm>
          <a:prstGeom prst="rect">
            <a:avLst/>
          </a:prstGeom>
        </p:spPr>
      </p:pic>
      <p:sp>
        <p:nvSpPr>
          <p:cNvPr id="425" name="Google Shape;425;g286d26c7795_0_277"/>
          <p:cNvSpPr txBox="1">
            <a:spLocks noGrp="1"/>
          </p:cNvSpPr>
          <p:nvPr>
            <p:ph type="body" idx="1"/>
          </p:nvPr>
        </p:nvSpPr>
        <p:spPr>
          <a:xfrm>
            <a:off x="1792300" y="5367357"/>
            <a:ext cx="5486400" cy="12768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Repeat this process for the report grand totals using the “Footer” tab. You can also add a “Grand Total” literal by dragging a “New Text” field from the left side to the Telephone column on the right side and change the literal to “Grand Total”.</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286d26c7795_0_284"/>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Add Grand Total</a:t>
            </a:r>
            <a:endParaRPr/>
          </a:p>
        </p:txBody>
      </p:sp>
      <p:pic>
        <p:nvPicPr>
          <p:cNvPr id="432" name="Google Shape;432;g286d26c7795_0_284"/>
          <p:cNvPicPr preferRelativeResize="0">
            <a:picLocks noGrp="1"/>
          </p:cNvPicPr>
          <p:nvPr>
            <p:ph type="pic" idx="2"/>
          </p:nvPr>
        </p:nvPicPr>
        <p:blipFill>
          <a:blip r:embed="rId3">
            <a:alphaModFix/>
          </a:blip>
          <a:stretch>
            <a:fillRect/>
          </a:stretch>
        </p:blipFill>
        <p:spPr>
          <a:xfrm>
            <a:off x="669599" y="275499"/>
            <a:ext cx="8167224" cy="3716900"/>
          </a:xfrm>
          <a:prstGeom prst="rect">
            <a:avLst/>
          </a:prstGeom>
        </p:spPr>
      </p:pic>
      <p:sp>
        <p:nvSpPr>
          <p:cNvPr id="433" name="Google Shape;433;g286d26c7795_0_284"/>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Save the design and run it.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286d26c7795_0_291"/>
          <p:cNvSpPr txBox="1">
            <a:spLocks noGrp="1"/>
          </p:cNvSpPr>
          <p:nvPr>
            <p:ph type="title"/>
          </p:nvPr>
        </p:nvSpPr>
        <p:spPr>
          <a:xfrm>
            <a:off x="1828788" y="371265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Text in Sub and Grand Total Areas</a:t>
            </a:r>
            <a:endParaRPr/>
          </a:p>
        </p:txBody>
      </p:sp>
      <p:pic>
        <p:nvPicPr>
          <p:cNvPr id="440" name="Google Shape;440;g286d26c7795_0_291"/>
          <p:cNvPicPr preferRelativeResize="0">
            <a:picLocks noGrp="1"/>
          </p:cNvPicPr>
          <p:nvPr>
            <p:ph type="pic" idx="2"/>
          </p:nvPr>
        </p:nvPicPr>
        <p:blipFill>
          <a:blip r:embed="rId3">
            <a:alphaModFix/>
          </a:blip>
          <a:stretch>
            <a:fillRect/>
          </a:stretch>
        </p:blipFill>
        <p:spPr>
          <a:xfrm>
            <a:off x="1828788" y="358809"/>
            <a:ext cx="5486401" cy="3070181"/>
          </a:xfrm>
          <a:prstGeom prst="rect">
            <a:avLst/>
          </a:prstGeom>
        </p:spPr>
      </p:pic>
      <p:sp>
        <p:nvSpPr>
          <p:cNvPr id="441" name="Google Shape;441;g286d26c7795_0_291"/>
          <p:cNvSpPr txBox="1">
            <a:spLocks noGrp="1"/>
          </p:cNvSpPr>
          <p:nvPr>
            <p:ph type="body" idx="1"/>
          </p:nvPr>
        </p:nvSpPr>
        <p:spPr>
          <a:xfrm>
            <a:off x="1792300" y="4419852"/>
            <a:ext cx="5486400" cy="20592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The same technique can be used in the subtotal area.</a:t>
            </a:r>
            <a:endParaRPr/>
          </a:p>
          <a:p>
            <a:pPr marL="457200" lvl="0" indent="-317500" algn="l" rtl="0">
              <a:spcBef>
                <a:spcPts val="840"/>
              </a:spcBef>
              <a:spcAft>
                <a:spcPts val="0"/>
              </a:spcAft>
              <a:buSzPts val="1400"/>
              <a:buAutoNum type="arabicPeriod"/>
            </a:pPr>
            <a:r>
              <a:rPr lang="en-US"/>
              <a:t>You can put text in any column even it is not a string format.</a:t>
            </a:r>
            <a:endParaRPr/>
          </a:p>
          <a:p>
            <a:pPr marL="457200" lvl="0" indent="-317500" algn="l" rtl="0">
              <a:spcBef>
                <a:spcPts val="0"/>
              </a:spcBef>
              <a:spcAft>
                <a:spcPts val="0"/>
              </a:spcAft>
              <a:buSzPts val="1400"/>
              <a:buAutoNum type="arabicPeriod"/>
            </a:pPr>
            <a:r>
              <a:rPr lang="en-US"/>
              <a:t>You can make the text bold by clicking on the “i” (information) icon to change the attribute.</a:t>
            </a:r>
            <a:endParaRPr/>
          </a:p>
          <a:p>
            <a:pPr marL="457200" lvl="0" indent="-317500" algn="l" rtl="0">
              <a:spcBef>
                <a:spcPts val="0"/>
              </a:spcBef>
              <a:spcAft>
                <a:spcPts val="0"/>
              </a:spcAft>
              <a:buSzPts val="1400"/>
              <a:buAutoNum type="arabicPeriod"/>
            </a:pPr>
            <a:r>
              <a:rPr lang="en-US"/>
              <a:t>If the text is longer than the space allocated for the column, it can overflow to the next column if it is unused.</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286d26c7795_0_298"/>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Export Report to CSV or Excel</a:t>
            </a:r>
            <a:endParaRPr/>
          </a:p>
        </p:txBody>
      </p:sp>
      <p:pic>
        <p:nvPicPr>
          <p:cNvPr id="448" name="Google Shape;448;g286d26c7795_0_298"/>
          <p:cNvPicPr preferRelativeResize="0">
            <a:picLocks noGrp="1"/>
          </p:cNvPicPr>
          <p:nvPr>
            <p:ph type="pic" idx="2"/>
          </p:nvPr>
        </p:nvPicPr>
        <p:blipFill>
          <a:blip r:embed="rId3">
            <a:alphaModFix/>
          </a:blip>
          <a:stretch>
            <a:fillRect/>
          </a:stretch>
        </p:blipFill>
        <p:spPr>
          <a:xfrm>
            <a:off x="1792288" y="375937"/>
            <a:ext cx="5486400" cy="4588475"/>
          </a:xfrm>
          <a:prstGeom prst="rect">
            <a:avLst/>
          </a:prstGeom>
        </p:spPr>
      </p:pic>
      <p:sp>
        <p:nvSpPr>
          <p:cNvPr id="449" name="Google Shape;449;g286d26c7795_0_298"/>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All reports can also be exported to CSV or Excel by choosing the format on the Report Output screen.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286d26c7795_0_305"/>
          <p:cNvSpPr txBox="1">
            <a:spLocks noGrp="1"/>
          </p:cNvSpPr>
          <p:nvPr>
            <p:ph type="title"/>
          </p:nvPr>
        </p:nvSpPr>
        <p:spPr>
          <a:xfrm>
            <a:off x="1792288" y="357665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Export Report to CSV or Excel</a:t>
            </a:r>
            <a:endParaRPr/>
          </a:p>
        </p:txBody>
      </p:sp>
      <p:pic>
        <p:nvPicPr>
          <p:cNvPr id="456" name="Google Shape;456;g286d26c7795_0_305"/>
          <p:cNvPicPr preferRelativeResize="0">
            <a:picLocks noGrp="1"/>
          </p:cNvPicPr>
          <p:nvPr>
            <p:ph type="pic" idx="2"/>
          </p:nvPr>
        </p:nvPicPr>
        <p:blipFill>
          <a:blip r:embed="rId3">
            <a:alphaModFix/>
          </a:blip>
          <a:stretch>
            <a:fillRect/>
          </a:stretch>
        </p:blipFill>
        <p:spPr>
          <a:xfrm>
            <a:off x="654000" y="235000"/>
            <a:ext cx="8304401" cy="3038575"/>
          </a:xfrm>
          <a:prstGeom prst="rect">
            <a:avLst/>
          </a:prstGeom>
        </p:spPr>
      </p:pic>
      <p:sp>
        <p:nvSpPr>
          <p:cNvPr id="457" name="Google Shape;457;g286d26c7795_0_305"/>
          <p:cNvSpPr txBox="1">
            <a:spLocks noGrp="1"/>
          </p:cNvSpPr>
          <p:nvPr>
            <p:ph type="body" idx="1"/>
          </p:nvPr>
        </p:nvSpPr>
        <p:spPr>
          <a:xfrm>
            <a:off x="1792300" y="4446438"/>
            <a:ext cx="5486400" cy="1692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Subtotals and Grand Totals are not exported to CSV or Excel.  It is presumed that CSV and Excel exporting is for data consumption and any extra data is not  that may prevent the data from being used in that manner is excluded.</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286d26c7795_0_312"/>
          <p:cNvSpPr txBox="1">
            <a:spLocks noGrp="1"/>
          </p:cNvSpPr>
          <p:nvPr>
            <p:ph type="title"/>
          </p:nvPr>
        </p:nvSpPr>
        <p:spPr>
          <a:xfrm>
            <a:off x="1828788" y="442175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1700"/>
              <a:t>Save Default Parameters, Output Format &amp; Reuse</a:t>
            </a:r>
            <a:endParaRPr sz="1700"/>
          </a:p>
        </p:txBody>
      </p:sp>
      <p:pic>
        <p:nvPicPr>
          <p:cNvPr id="464" name="Google Shape;464;g286d26c7795_0_312"/>
          <p:cNvPicPr preferRelativeResize="0">
            <a:picLocks noGrp="1"/>
          </p:cNvPicPr>
          <p:nvPr>
            <p:ph type="pic" idx="2"/>
          </p:nvPr>
        </p:nvPicPr>
        <p:blipFill rotWithShape="1">
          <a:blip r:embed="rId3">
            <a:alphaModFix/>
          </a:blip>
          <a:srcRect l="2098" r="2088"/>
          <a:stretch/>
        </p:blipFill>
        <p:spPr>
          <a:xfrm>
            <a:off x="1792288" y="253350"/>
            <a:ext cx="5486400" cy="4114800"/>
          </a:xfrm>
          <a:prstGeom prst="rect">
            <a:avLst/>
          </a:prstGeom>
        </p:spPr>
      </p:pic>
      <p:sp>
        <p:nvSpPr>
          <p:cNvPr id="465" name="Google Shape;465;g286d26c7795_0_312"/>
          <p:cNvSpPr txBox="1">
            <a:spLocks noGrp="1"/>
          </p:cNvSpPr>
          <p:nvPr>
            <p:ph type="body" idx="1"/>
          </p:nvPr>
        </p:nvSpPr>
        <p:spPr>
          <a:xfrm>
            <a:off x="1828800" y="5042059"/>
            <a:ext cx="5486400" cy="14178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If you have run a report many times and you notice that you often choose the same parameters or you consistently use the same output format, you can save this information to use later. To save the parameters, click on the “Save” tab.</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86d26c7795_0_8"/>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200"/>
              <a:t>Enable Report Desk</a:t>
            </a:r>
            <a:endParaRPr sz="4200"/>
          </a:p>
        </p:txBody>
      </p:sp>
      <p:pic>
        <p:nvPicPr>
          <p:cNvPr id="116" name="Google Shape;116;g286d26c7795_0_8"/>
          <p:cNvPicPr preferRelativeResize="0">
            <a:picLocks noGrp="1"/>
          </p:cNvPicPr>
          <p:nvPr>
            <p:ph type="pic" idx="2"/>
          </p:nvPr>
        </p:nvPicPr>
        <p:blipFill rotWithShape="1">
          <a:blip r:embed="rId3">
            <a:alphaModFix/>
          </a:blip>
          <a:srcRect l="1923" r="1913"/>
          <a:stretch/>
        </p:blipFill>
        <p:spPr>
          <a:xfrm>
            <a:off x="1792288" y="612775"/>
            <a:ext cx="5486399" cy="4114800"/>
          </a:xfrm>
          <a:prstGeom prst="rect">
            <a:avLst/>
          </a:prstGeom>
        </p:spPr>
      </p:pic>
      <p:sp>
        <p:nvSpPr>
          <p:cNvPr id="117" name="Google Shape;117;g286d26c7795_0_8"/>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Y - Supervisor has access to “Show” option to control which reports are disabled</a:t>
            </a:r>
            <a:endParaRPr/>
          </a:p>
          <a:p>
            <a:pPr marL="0" lvl="0" indent="0" algn="l" rtl="0">
              <a:spcBef>
                <a:spcPts val="840"/>
              </a:spcBef>
              <a:spcAft>
                <a:spcPts val="0"/>
              </a:spcAft>
              <a:buNone/>
            </a:pPr>
            <a:r>
              <a:rPr lang="en-US"/>
              <a:t>N - All reports are available to all users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286d26c7795_0_319"/>
          <p:cNvSpPr txBox="1">
            <a:spLocks noGrp="1"/>
          </p:cNvSpPr>
          <p:nvPr>
            <p:ph type="title"/>
          </p:nvPr>
        </p:nvSpPr>
        <p:spPr>
          <a:xfrm>
            <a:off x="1792288" y="41012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accent2"/>
              </a:buClr>
              <a:buSzPts val="1100"/>
              <a:buFont typeface="Arial"/>
              <a:buNone/>
            </a:pPr>
            <a:r>
              <a:rPr lang="en-US" sz="1700">
                <a:solidFill>
                  <a:schemeClr val="dk1"/>
                </a:solidFill>
              </a:rPr>
              <a:t>Save Default Parameters, Output Format &amp; Reuse</a:t>
            </a:r>
            <a:endParaRPr/>
          </a:p>
        </p:txBody>
      </p:sp>
      <p:pic>
        <p:nvPicPr>
          <p:cNvPr id="472" name="Google Shape;472;g286d26c7795_0_319"/>
          <p:cNvPicPr preferRelativeResize="0">
            <a:picLocks noGrp="1"/>
          </p:cNvPicPr>
          <p:nvPr>
            <p:ph type="pic" idx="2"/>
          </p:nvPr>
        </p:nvPicPr>
        <p:blipFill>
          <a:blip r:embed="rId3">
            <a:alphaModFix/>
          </a:blip>
          <a:stretch>
            <a:fillRect/>
          </a:stretch>
        </p:blipFill>
        <p:spPr>
          <a:xfrm>
            <a:off x="1792288" y="1412875"/>
            <a:ext cx="5486400" cy="2514600"/>
          </a:xfrm>
          <a:prstGeom prst="rect">
            <a:avLst/>
          </a:prstGeom>
        </p:spPr>
      </p:pic>
      <p:sp>
        <p:nvSpPr>
          <p:cNvPr id="473" name="Google Shape;473;g286d26c7795_0_319"/>
          <p:cNvSpPr txBox="1">
            <a:spLocks noGrp="1"/>
          </p:cNvSpPr>
          <p:nvPr>
            <p:ph type="body" idx="1"/>
          </p:nvPr>
        </p:nvSpPr>
        <p:spPr>
          <a:xfrm>
            <a:off x="1828800" y="4667914"/>
            <a:ext cx="5486400" cy="17628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In the popup window, enter a description for the report. If you want to save the report output options, click on the “Save Output Options with the template” check box. Run the report with your preferred Report Options.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286d26c7795_0_326"/>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accent2"/>
              </a:buClr>
              <a:buSzPts val="1100"/>
              <a:buFont typeface="Arial"/>
              <a:buNone/>
            </a:pPr>
            <a:r>
              <a:rPr lang="en-US" sz="1700">
                <a:solidFill>
                  <a:schemeClr val="dk1"/>
                </a:solidFill>
              </a:rPr>
              <a:t>Save Default Parameters, Output Format &amp; Reuse</a:t>
            </a:r>
            <a:endParaRPr/>
          </a:p>
        </p:txBody>
      </p:sp>
      <p:pic>
        <p:nvPicPr>
          <p:cNvPr id="480" name="Google Shape;480;g286d26c7795_0_326"/>
          <p:cNvPicPr preferRelativeResize="0">
            <a:picLocks noGrp="1"/>
          </p:cNvPicPr>
          <p:nvPr>
            <p:ph type="pic" idx="2"/>
          </p:nvPr>
        </p:nvPicPr>
        <p:blipFill rotWithShape="1">
          <a:blip r:embed="rId3">
            <a:alphaModFix/>
          </a:blip>
          <a:srcRect l="1876" r="1876"/>
          <a:stretch/>
        </p:blipFill>
        <p:spPr>
          <a:xfrm>
            <a:off x="1792288" y="612775"/>
            <a:ext cx="5486399" cy="4114800"/>
          </a:xfrm>
          <a:prstGeom prst="rect">
            <a:avLst/>
          </a:prstGeom>
        </p:spPr>
      </p:pic>
      <p:sp>
        <p:nvSpPr>
          <p:cNvPr id="481" name="Google Shape;481;g286d26c7795_0_326"/>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The next time you run the report, click on the “Use” tab to select the parameters/destination you want.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g287a821d729_1_0"/>
          <p:cNvSpPr txBox="1">
            <a:spLocks noGrp="1"/>
          </p:cNvSpPr>
          <p:nvPr>
            <p:ph type="title"/>
          </p:nvPr>
        </p:nvSpPr>
        <p:spPr>
          <a:xfrm>
            <a:off x="914400" y="609600"/>
            <a:ext cx="7543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Questions and Answers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86d26c7795_0_15"/>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200"/>
              <a:t>Enable Report Desk</a:t>
            </a:r>
            <a:endParaRPr sz="4200"/>
          </a:p>
        </p:txBody>
      </p:sp>
      <p:pic>
        <p:nvPicPr>
          <p:cNvPr id="124" name="Google Shape;124;g286d26c7795_0_15"/>
          <p:cNvPicPr preferRelativeResize="0">
            <a:picLocks noGrp="1"/>
          </p:cNvPicPr>
          <p:nvPr>
            <p:ph type="pic" idx="2"/>
          </p:nvPr>
        </p:nvPicPr>
        <p:blipFill rotWithShape="1">
          <a:blip r:embed="rId3">
            <a:alphaModFix/>
          </a:blip>
          <a:srcRect l="-23987" r="41185"/>
          <a:stretch/>
        </p:blipFill>
        <p:spPr>
          <a:xfrm>
            <a:off x="-1243375" y="448600"/>
            <a:ext cx="9480749" cy="4115025"/>
          </a:xfrm>
          <a:prstGeom prst="rect">
            <a:avLst/>
          </a:prstGeom>
        </p:spPr>
      </p:pic>
      <p:sp>
        <p:nvSpPr>
          <p:cNvPr id="125" name="Google Shape;125;g286d26c7795_0_15"/>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Supervisor can control which reports are disabled for all users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86d26c7795_0_22"/>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200"/>
              <a:t>Enable Report Desk</a:t>
            </a:r>
            <a:endParaRPr sz="4200"/>
          </a:p>
        </p:txBody>
      </p:sp>
      <p:pic>
        <p:nvPicPr>
          <p:cNvPr id="132" name="Google Shape;132;g286d26c7795_0_22"/>
          <p:cNvPicPr preferRelativeResize="0">
            <a:picLocks noGrp="1"/>
          </p:cNvPicPr>
          <p:nvPr>
            <p:ph type="pic" idx="2"/>
          </p:nvPr>
        </p:nvPicPr>
        <p:blipFill rotWithShape="1">
          <a:blip r:embed="rId3">
            <a:alphaModFix/>
          </a:blip>
          <a:srcRect l="2606" r="2597"/>
          <a:stretch/>
        </p:blipFill>
        <p:spPr>
          <a:xfrm>
            <a:off x="1792288" y="612775"/>
            <a:ext cx="5486400" cy="4114800"/>
          </a:xfrm>
          <a:prstGeom prst="rect">
            <a:avLst/>
          </a:prstGeom>
        </p:spPr>
      </p:pic>
      <p:sp>
        <p:nvSpPr>
          <p:cNvPr id="133" name="Google Shape;133;g286d26c7795_0_22"/>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By default no users can run report desk.</a:t>
            </a:r>
            <a:endParaRPr/>
          </a:p>
          <a:p>
            <a:pPr marL="0" lvl="0" indent="0" algn="l" rtl="0">
              <a:spcBef>
                <a:spcPts val="840"/>
              </a:spcBef>
              <a:spcAft>
                <a:spcPts val="0"/>
              </a:spcAft>
              <a:buNone/>
            </a:pPr>
            <a:r>
              <a:rPr lang="en-US"/>
              <a:t>This setting controls who can run Report Desk reports.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86d26c7795_0_29"/>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200"/>
              <a:t>Enable Report Desk</a:t>
            </a:r>
            <a:endParaRPr sz="4200"/>
          </a:p>
        </p:txBody>
      </p:sp>
      <p:pic>
        <p:nvPicPr>
          <p:cNvPr id="140" name="Google Shape;140;g286d26c7795_0_29"/>
          <p:cNvPicPr preferRelativeResize="0">
            <a:picLocks noGrp="1"/>
          </p:cNvPicPr>
          <p:nvPr>
            <p:ph type="pic" idx="2"/>
          </p:nvPr>
        </p:nvPicPr>
        <p:blipFill rotWithShape="1">
          <a:blip r:embed="rId3">
            <a:alphaModFix/>
          </a:blip>
          <a:srcRect l="1923" r="1913"/>
          <a:stretch/>
        </p:blipFill>
        <p:spPr>
          <a:xfrm>
            <a:off x="1792288" y="612775"/>
            <a:ext cx="5486399" cy="4114800"/>
          </a:xfrm>
          <a:prstGeom prst="rect">
            <a:avLst/>
          </a:prstGeom>
        </p:spPr>
      </p:pic>
      <p:sp>
        <p:nvSpPr>
          <p:cNvPr id="141" name="Google Shape;141;g286d26c7795_0_29"/>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This option allows you to determine which users can modify Report Desk Reports.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86d26c7795_0_36"/>
          <p:cNvSpPr txBox="1">
            <a:spLocks noGrp="1"/>
          </p:cNvSpPr>
          <p:nvPr>
            <p:ph type="title"/>
          </p:nvPr>
        </p:nvSpPr>
        <p:spPr>
          <a:xfrm>
            <a:off x="914400" y="609600"/>
            <a:ext cx="7543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The Right Database Name</a:t>
            </a:r>
            <a:endParaRPr/>
          </a:p>
        </p:txBody>
      </p:sp>
      <p:sp>
        <p:nvSpPr>
          <p:cNvPr id="148" name="Google Shape;148;g286d26c7795_0_36"/>
          <p:cNvSpPr txBox="1">
            <a:spLocks noGrp="1"/>
          </p:cNvSpPr>
          <p:nvPr>
            <p:ph type="body" idx="1"/>
          </p:nvPr>
        </p:nvSpPr>
        <p:spPr>
          <a:xfrm>
            <a:off x="914400" y="2286000"/>
            <a:ext cx="7543800" cy="3657600"/>
          </a:xfrm>
          <a:prstGeom prst="rect">
            <a:avLst/>
          </a:prstGeom>
        </p:spPr>
        <p:txBody>
          <a:bodyPr spcFirstLastPara="1" wrap="square" lIns="91425" tIns="45700" rIns="91425" bIns="45700" anchor="t" anchorCtr="0">
            <a:noAutofit/>
          </a:bodyPr>
          <a:lstStyle/>
          <a:p>
            <a:pPr marL="0" lvl="0" indent="0" algn="l" rtl="0">
              <a:spcBef>
                <a:spcPts val="1080"/>
              </a:spcBef>
              <a:spcAft>
                <a:spcPts val="0"/>
              </a:spcAft>
              <a:buNone/>
            </a:pPr>
            <a:r>
              <a:rPr lang="en-US"/>
              <a:t>Report Desk needs to know your database names (DSN)</a:t>
            </a:r>
            <a:endParaRPr/>
          </a:p>
          <a:p>
            <a:pPr marL="457200" lvl="0" indent="-342900" algn="l" rtl="0">
              <a:spcBef>
                <a:spcPts val="1080"/>
              </a:spcBef>
              <a:spcAft>
                <a:spcPts val="0"/>
              </a:spcAft>
              <a:buSzPts val="1800"/>
              <a:buChar char="•"/>
            </a:pPr>
            <a:r>
              <a:rPr lang="en-US"/>
              <a:t>ELI86DATA?? - alpha doc numbers</a:t>
            </a:r>
            <a:endParaRPr/>
          </a:p>
          <a:p>
            <a:pPr marL="457200" lvl="0" indent="-342900" algn="l" rtl="0">
              <a:spcBef>
                <a:spcPts val="0"/>
              </a:spcBef>
              <a:spcAft>
                <a:spcPts val="0"/>
              </a:spcAft>
              <a:buSzPts val="1800"/>
              <a:buChar char="•"/>
            </a:pPr>
            <a:r>
              <a:rPr lang="en-US"/>
              <a:t>ELI85DATA?? - alpha doc numbers</a:t>
            </a:r>
            <a:endParaRPr/>
          </a:p>
          <a:p>
            <a:pPr marL="457200" lvl="0" indent="-342900" algn="l" rtl="0">
              <a:spcBef>
                <a:spcPts val="0"/>
              </a:spcBef>
              <a:spcAft>
                <a:spcPts val="0"/>
              </a:spcAft>
              <a:buSzPts val="1800"/>
              <a:buChar char="•"/>
            </a:pPr>
            <a:r>
              <a:rPr lang="en-US"/>
              <a:t>ELIDATA?? - 8.2 numeric doc numbers</a:t>
            </a:r>
            <a:endParaRPr/>
          </a:p>
          <a:p>
            <a:pPr marL="0" lvl="0" indent="0" algn="l" rtl="0">
              <a:spcBef>
                <a:spcPts val="1080"/>
              </a:spcBef>
              <a:spcAft>
                <a:spcPts val="0"/>
              </a:spcAft>
              <a:buNone/>
            </a:pPr>
            <a:r>
              <a:rPr lang="en-US"/>
              <a:t>8.2 DDFs must have entries for NSCTLFIL_?? tables</a:t>
            </a:r>
            <a:endParaRPr/>
          </a:p>
        </p:txBody>
      </p:sp>
    </p:spTree>
  </p:cSld>
  <p:clrMapOvr>
    <a:masterClrMapping/>
  </p:clrMapOvr>
</p:sld>
</file>

<file path=ppt/theme/theme1.xml><?xml version="1.0" encoding="utf-8"?>
<a:theme xmlns:a="http://schemas.openxmlformats.org/drawingml/2006/main" name="Introducing A Speaker">
  <a:themeElements>
    <a:clrScheme name="Introducing A Speaker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2386</Words>
  <Application>Microsoft Office PowerPoint</Application>
  <PresentationFormat>On-screen Show (4:3)</PresentationFormat>
  <Paragraphs>190</Paragraphs>
  <Slides>52</Slides>
  <Notes>52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Tahoma</vt:lpstr>
      <vt:lpstr>Introducing A Speaker</vt:lpstr>
      <vt:lpstr>Report Desk User Perspective</vt:lpstr>
      <vt:lpstr>Where do I start?</vt:lpstr>
      <vt:lpstr>Enable Report Desk</vt:lpstr>
      <vt:lpstr>Enable Report Desk</vt:lpstr>
      <vt:lpstr>Enable Report Desk</vt:lpstr>
      <vt:lpstr>Enable Report Desk</vt:lpstr>
      <vt:lpstr>Enable Report Desk</vt:lpstr>
      <vt:lpstr>Enable Report Desk</vt:lpstr>
      <vt:lpstr>The Right Database Name</vt:lpstr>
      <vt:lpstr>Elliott Database Configuration</vt:lpstr>
      <vt:lpstr>Elliott Database Configuration</vt:lpstr>
      <vt:lpstr>Installation - EL860DB.EXE</vt:lpstr>
      <vt:lpstr>Running Report Desk Reports</vt:lpstr>
      <vt:lpstr>Running Report Desk Reports</vt:lpstr>
      <vt:lpstr>Running Report Desk Reports </vt:lpstr>
      <vt:lpstr>Running Report Desk Reports</vt:lpstr>
      <vt:lpstr>Running Report Desk Reports</vt:lpstr>
      <vt:lpstr>Modifying Report Desk Reports</vt:lpstr>
      <vt:lpstr>Modifying Report Desk Reports</vt:lpstr>
      <vt:lpstr>Adding a Filter</vt:lpstr>
      <vt:lpstr>Adding a Filter</vt:lpstr>
      <vt:lpstr>Adding a Filter</vt:lpstr>
      <vt:lpstr>Adding a Filter</vt:lpstr>
      <vt:lpstr>Adding a Filter</vt:lpstr>
      <vt:lpstr>Adding a Filter</vt:lpstr>
      <vt:lpstr>Adding a Filter</vt:lpstr>
      <vt:lpstr>Adding a Filter</vt:lpstr>
      <vt:lpstr>Adding a Filter</vt:lpstr>
      <vt:lpstr>Changing A Report Title</vt:lpstr>
      <vt:lpstr>Changing the Title</vt:lpstr>
      <vt:lpstr>Change Order By Sequence</vt:lpstr>
      <vt:lpstr>Change Order By Sequence</vt:lpstr>
      <vt:lpstr>Change Order By Sequence</vt:lpstr>
      <vt:lpstr>Change order By Sequence</vt:lpstr>
      <vt:lpstr>Change Order By Sequence</vt:lpstr>
      <vt:lpstr>Modify the Body of the Report</vt:lpstr>
      <vt:lpstr>Add Grouping</vt:lpstr>
      <vt:lpstr>Add Grouping</vt:lpstr>
      <vt:lpstr>Report Spacing Requirements</vt:lpstr>
      <vt:lpstr>Report Spacing Requirements</vt:lpstr>
      <vt:lpstr>Add Grouping Subtotal</vt:lpstr>
      <vt:lpstr>Add Grouping Subtotal</vt:lpstr>
      <vt:lpstr>Add Grouping Subtotal</vt:lpstr>
      <vt:lpstr>Add Grand Total</vt:lpstr>
      <vt:lpstr>Add Grand Total</vt:lpstr>
      <vt:lpstr>Text in Sub and Grand Total Areas</vt:lpstr>
      <vt:lpstr>Export Report to CSV or Excel</vt:lpstr>
      <vt:lpstr>Export Report to CSV or Excel</vt:lpstr>
      <vt:lpstr>Save Default Parameters, Output Format &amp; Reuse</vt:lpstr>
      <vt:lpstr>Save Default Parameters, Output Format &amp; Reuse</vt:lpstr>
      <vt:lpstr>Save Default Parameters, Output Format &amp; Reuse</vt:lpstr>
      <vt:lpstr>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Desk User Perspective</dc:title>
  <dc:creator>Edward M. Kwang</dc:creator>
  <cp:lastModifiedBy>Edwar M. Kwang</cp:lastModifiedBy>
  <cp:revision>1</cp:revision>
  <cp:lastPrinted>2023-10-10T16:46:51Z</cp:lastPrinted>
  <dcterms:created xsi:type="dcterms:W3CDTF">2000-10-19T07:07:27Z</dcterms:created>
  <dcterms:modified xsi:type="dcterms:W3CDTF">2023-10-10T16:53:41Z</dcterms:modified>
</cp:coreProperties>
</file>